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4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237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221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69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6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483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7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5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620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437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900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274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50512-3C39-4DBA-9442-7731F539253C}" type="datetimeFigureOut">
              <a:rPr lang="th-TH" smtClean="0"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D64F-82F1-45CC-B31A-5AA3C5B6F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911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6000" cy="691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7849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ตำบลลาดน้ำเค็ม อำเภอผักไห่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1790" b="5965"/>
          <a:stretch/>
        </p:blipFill>
        <p:spPr>
          <a:xfrm>
            <a:off x="1479915" y="1916831"/>
            <a:ext cx="621365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6000" cy="691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7849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ตำบลลาดน้ำเค็ม อำเภอผักไห่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240693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03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6000" cy="691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7849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ตำบลลาดน้ำเค็ม อำเภอผักไห่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9732" y="2456892"/>
            <a:ext cx="4896544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03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6000" cy="691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7849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ตำบลลาดน้ำเค็ม อำเภอผักไห่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52" y="1988840"/>
            <a:ext cx="6240000" cy="46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03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6000" cy="691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7849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ตำบลลาดน้ำเค็ม อำเภอผักไห่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240696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03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6000" cy="691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7849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ตำบลลาดน้ำเค็ม อำเภอผักไห่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52" y="1989360"/>
            <a:ext cx="6240000" cy="46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73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6000" cy="691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7849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ตำบลลาดน้ำเค็ม อำเภอผักไห่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7" y="1989360"/>
            <a:ext cx="6240000" cy="46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73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6000" cy="691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7849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ตำบลลาดน้ำเค็ม อำเภอผักไห่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52" y="1989360"/>
            <a:ext cx="6240000" cy="46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73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6000" cy="691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7849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ตำบลลาดน้ำเค็ม อำเภอผักไห่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8" y="1989360"/>
            <a:ext cx="6240000" cy="46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73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</TotalTime>
  <Words>162</Words>
  <Application>Microsoft Office PowerPoint</Application>
  <PresentationFormat>นำเสนอทางหน้าจอ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8</cp:revision>
  <dcterms:created xsi:type="dcterms:W3CDTF">2017-01-24T15:10:11Z</dcterms:created>
  <dcterms:modified xsi:type="dcterms:W3CDTF">2017-03-03T11:17:26Z</dcterms:modified>
</cp:coreProperties>
</file>