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6" r:id="rId2"/>
  </p:sldIdLst>
  <p:sldSz cx="9144000" cy="6858000" type="screen4x3"/>
  <p:notesSz cx="6792913" cy="992505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0000"/>
    <a:srgbClr val="FF6600"/>
    <a:srgbClr val="FF0066"/>
    <a:srgbClr val="006600"/>
    <a:srgbClr val="FF3300"/>
    <a:srgbClr val="660066"/>
    <a:srgbClr val="FF0000"/>
    <a:srgbClr val="1BF930"/>
    <a:srgbClr val="B70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9" autoAdjust="0"/>
  </p:normalViewPr>
  <p:slideViewPr>
    <p:cSldViewPr>
      <p:cViewPr>
        <p:scale>
          <a:sx n="96" d="100"/>
          <a:sy n="96" d="100"/>
        </p:scale>
        <p:origin x="-624" y="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230" cy="496803"/>
          </a:xfrm>
          <a:prstGeom prst="rect">
            <a:avLst/>
          </a:prstGeom>
        </p:spPr>
        <p:txBody>
          <a:bodyPr vert="horz" lIns="88587" tIns="44294" rIns="88587" bIns="4429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48117" y="0"/>
            <a:ext cx="2943230" cy="496803"/>
          </a:xfrm>
          <a:prstGeom prst="rect">
            <a:avLst/>
          </a:prstGeom>
        </p:spPr>
        <p:txBody>
          <a:bodyPr vert="horz" lIns="88587" tIns="44294" rIns="88587" bIns="44294" rtlCol="0"/>
          <a:lstStyle>
            <a:lvl1pPr algn="r">
              <a:defRPr sz="1200"/>
            </a:lvl1pPr>
          </a:lstStyle>
          <a:p>
            <a:fld id="{0120AA6B-3E45-44F6-AE5A-E37E8D197255}" type="datetimeFigureOut">
              <a:rPr lang="th-TH" smtClean="0"/>
              <a:pPr/>
              <a:t>03/02/60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26675"/>
            <a:ext cx="2943230" cy="496803"/>
          </a:xfrm>
          <a:prstGeom prst="rect">
            <a:avLst/>
          </a:prstGeom>
        </p:spPr>
        <p:txBody>
          <a:bodyPr vert="horz" lIns="88587" tIns="44294" rIns="88587" bIns="4429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8117" y="9426675"/>
            <a:ext cx="2943230" cy="496803"/>
          </a:xfrm>
          <a:prstGeom prst="rect">
            <a:avLst/>
          </a:prstGeom>
        </p:spPr>
        <p:txBody>
          <a:bodyPr vert="horz" lIns="88587" tIns="44294" rIns="88587" bIns="44294" rtlCol="0" anchor="b"/>
          <a:lstStyle>
            <a:lvl1pPr algn="r">
              <a:defRPr sz="1200"/>
            </a:lvl1pPr>
          </a:lstStyle>
          <a:p>
            <a:fld id="{21428BB4-13B8-4BE7-AED6-628DF1634B4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181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230" cy="496803"/>
          </a:xfrm>
          <a:prstGeom prst="rect">
            <a:avLst/>
          </a:prstGeom>
        </p:spPr>
        <p:txBody>
          <a:bodyPr vert="horz" lIns="93585" tIns="46792" rIns="93585" bIns="4679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8117" y="0"/>
            <a:ext cx="2943230" cy="496803"/>
          </a:xfrm>
          <a:prstGeom prst="rect">
            <a:avLst/>
          </a:prstGeom>
        </p:spPr>
        <p:txBody>
          <a:bodyPr vert="horz" lIns="93585" tIns="46792" rIns="93585" bIns="4679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Cordia New" pitchFamily="34" charset="-34"/>
              </a:defRPr>
            </a:lvl1pPr>
          </a:lstStyle>
          <a:p>
            <a:pPr>
              <a:defRPr/>
            </a:pPr>
            <a:fld id="{4C8E30EF-7E6D-44F5-833A-DC91F4E007CF}" type="datetimeFigureOut">
              <a:rPr lang="th-TH" smtClean="0"/>
              <a:pPr>
                <a:defRPr/>
              </a:pPr>
              <a:t>03/02/60</a:t>
            </a:fld>
            <a:endParaRPr lang="th-TH" dirty="0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85" tIns="46792" rIns="93585" bIns="46792" rtlCol="0" anchor="ctr"/>
          <a:lstStyle/>
          <a:p>
            <a:pPr lvl="0"/>
            <a:endParaRPr lang="th-TH" noProof="0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48" y="4714910"/>
            <a:ext cx="5434017" cy="4466508"/>
          </a:xfrm>
          <a:prstGeom prst="rect">
            <a:avLst/>
          </a:prstGeom>
        </p:spPr>
        <p:txBody>
          <a:bodyPr vert="horz" lIns="93585" tIns="46792" rIns="93585" bIns="46792" rtlCol="0"/>
          <a:lstStyle/>
          <a:p>
            <a:pPr lvl="0"/>
            <a:r>
              <a:rPr lang="th-TH" noProof="0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dirty="0" smtClean="0"/>
              <a:t>ระดับที่สอง</a:t>
            </a:r>
          </a:p>
          <a:p>
            <a:pPr lvl="2"/>
            <a:r>
              <a:rPr lang="th-TH" noProof="0" dirty="0" smtClean="0"/>
              <a:t>ระดับที่สาม</a:t>
            </a:r>
          </a:p>
          <a:p>
            <a:pPr lvl="3"/>
            <a:r>
              <a:rPr lang="th-TH" noProof="0" dirty="0" smtClean="0"/>
              <a:t>ระดับที่สี่</a:t>
            </a:r>
          </a:p>
          <a:p>
            <a:pPr lvl="4"/>
            <a:r>
              <a:rPr lang="th-TH" noProof="0" dirty="0" smtClean="0"/>
              <a:t>ระดับที่ห้า</a:t>
            </a:r>
            <a:endParaRPr lang="th-TH" noProof="0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26675"/>
            <a:ext cx="2943230" cy="496803"/>
          </a:xfrm>
          <a:prstGeom prst="rect">
            <a:avLst/>
          </a:prstGeom>
        </p:spPr>
        <p:txBody>
          <a:bodyPr vert="horz" lIns="93585" tIns="46792" rIns="93585" bIns="4679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8117" y="9426675"/>
            <a:ext cx="2943230" cy="496803"/>
          </a:xfrm>
          <a:prstGeom prst="rect">
            <a:avLst/>
          </a:prstGeom>
        </p:spPr>
        <p:txBody>
          <a:bodyPr vert="horz" lIns="93585" tIns="46792" rIns="93585" bIns="4679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Cordia New" pitchFamily="34" charset="-34"/>
              </a:defRPr>
            </a:lvl1pPr>
          </a:lstStyle>
          <a:p>
            <a:pPr>
              <a:defRPr/>
            </a:pPr>
            <a:fld id="{565BEC7C-4DD3-45C9-9B39-708B192A7F27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07440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Cordia New" pitchFamily="34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Cordia New" pitchFamily="34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Cordia New" pitchFamily="34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Cordia New" pitchFamily="34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Cordia New" pitchFamily="34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875" indent="-285721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884" indent="-228577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037" indent="-228577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192" indent="-228577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345" indent="-228577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499" indent="-228577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652" indent="-228577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805" indent="-228577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654990D9-ED65-480E-85DC-C95F79455D01}" type="slidenum">
              <a:rPr lang="en-US" sz="1300">
                <a:latin typeface="Calibri" pitchFamily="34" charset="0"/>
                <a:cs typeface="Cordia New" pitchFamily="34" charset="-34"/>
              </a:rPr>
              <a:pPr/>
              <a:t>1</a:t>
            </a:fld>
            <a:endParaRPr lang="en-US" sz="1300">
              <a:latin typeface="Calibri" pitchFamily="34" charset="0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2837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cs typeface="Cordia New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dirty="0" smtClean="0"/>
              <a:t>คลิกเพื่อแก้ไขลักษณะชื่อเรื่องรองต้นแบบ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9E15CABF-8B88-45E4-9283-C45029BD56CF}" type="datetimeFigureOut">
              <a:rPr lang="th-TH" smtClean="0"/>
              <a:pPr>
                <a:defRPr/>
              </a:pPr>
              <a:t>03/02/60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48199323-7588-441E-9181-10430EB61367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cs typeface="Cordia New" pitchFamily="34" charset="-34"/>
              </a:defRPr>
            </a:lvl1pPr>
            <a:lvl2pPr>
              <a:defRPr>
                <a:cs typeface="Cordia New" pitchFamily="34" charset="-34"/>
              </a:defRPr>
            </a:lvl2pPr>
            <a:lvl3pPr>
              <a:defRPr>
                <a:cs typeface="Cordia New" pitchFamily="34" charset="-34"/>
              </a:defRPr>
            </a:lvl3pPr>
            <a:lvl4pPr>
              <a:defRPr>
                <a:cs typeface="Cordia New" pitchFamily="34" charset="-34"/>
              </a:defRPr>
            </a:lvl4pPr>
            <a:lvl5pPr>
              <a:defRPr>
                <a:cs typeface="Cordia New" pitchFamily="34" charset="-34"/>
              </a:defRPr>
            </a:lvl5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FB197319-3E40-4127-ACA5-57EC54882245}" type="datetimeFigureOut">
              <a:rPr lang="th-TH" smtClean="0"/>
              <a:pPr>
                <a:defRPr/>
              </a:pPr>
              <a:t>03/02/60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CA6EAA95-FE14-431D-85C4-467A02F3A631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cs typeface="Cordia New" pitchFamily="34" charset="-34"/>
              </a:defRPr>
            </a:lvl1pPr>
            <a:lvl2pPr>
              <a:defRPr>
                <a:cs typeface="Cordia New" pitchFamily="34" charset="-34"/>
              </a:defRPr>
            </a:lvl2pPr>
            <a:lvl3pPr>
              <a:defRPr>
                <a:cs typeface="Cordia New" pitchFamily="34" charset="-34"/>
              </a:defRPr>
            </a:lvl3pPr>
            <a:lvl4pPr>
              <a:defRPr>
                <a:cs typeface="Cordia New" pitchFamily="34" charset="-34"/>
              </a:defRPr>
            </a:lvl4pPr>
            <a:lvl5pPr>
              <a:defRPr>
                <a:cs typeface="Cordia New" pitchFamily="34" charset="-34"/>
              </a:defRPr>
            </a:lvl5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07498E08-F390-4146-851D-356F417F8657}" type="datetimeFigureOut">
              <a:rPr lang="th-TH" smtClean="0"/>
              <a:pPr>
                <a:defRPr/>
              </a:pPr>
              <a:t>03/02/60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42581CDD-3D28-4360-82DA-BECF46E4697E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  <a:lvl2pPr>
              <a:defRPr>
                <a:cs typeface="Cordia New" pitchFamily="34" charset="-34"/>
              </a:defRPr>
            </a:lvl2pPr>
            <a:lvl3pPr>
              <a:defRPr>
                <a:cs typeface="Cordia New" pitchFamily="34" charset="-34"/>
              </a:defRPr>
            </a:lvl3pPr>
            <a:lvl4pPr>
              <a:defRPr>
                <a:cs typeface="Cordia New" pitchFamily="34" charset="-34"/>
              </a:defRPr>
            </a:lvl4pPr>
            <a:lvl5pPr>
              <a:defRPr>
                <a:cs typeface="Cordia New" pitchFamily="34" charset="-34"/>
              </a:defRPr>
            </a:lvl5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C5DB1381-1684-46D1-B629-F060B01178DC}" type="datetimeFigureOut">
              <a:rPr lang="th-TH" smtClean="0"/>
              <a:pPr>
                <a:defRPr/>
              </a:pPr>
              <a:t>03/02/60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B8138EFA-1624-43EF-AB39-599AB411CBDD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cs typeface="Cordia New" pitchFamily="34" charset="-34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EDF0EF5A-EBEF-47AD-BC9F-4C0B95BC4B63}" type="datetimeFigureOut">
              <a:rPr lang="th-TH" smtClean="0"/>
              <a:pPr>
                <a:defRPr/>
              </a:pPr>
              <a:t>03/02/60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2F3B9AB5-2AEA-4F14-9E34-34E23BFAF014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cs typeface="Cordia New" pitchFamily="34" charset="-34"/>
              </a:defRPr>
            </a:lvl1pPr>
            <a:lvl2pPr>
              <a:defRPr sz="2400">
                <a:cs typeface="Cordia New" pitchFamily="34" charset="-34"/>
              </a:defRPr>
            </a:lvl2pPr>
            <a:lvl3pPr>
              <a:defRPr sz="2000">
                <a:cs typeface="Cordia New" pitchFamily="34" charset="-34"/>
              </a:defRPr>
            </a:lvl3pPr>
            <a:lvl4pPr>
              <a:defRPr sz="1800">
                <a:cs typeface="Cordia New" pitchFamily="34" charset="-34"/>
              </a:defRPr>
            </a:lvl4pPr>
            <a:lvl5pPr>
              <a:defRPr sz="1800">
                <a:cs typeface="Cordia New" pitchFamily="34" charset="-34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cs typeface="Cordia New" pitchFamily="34" charset="-34"/>
              </a:defRPr>
            </a:lvl1pPr>
            <a:lvl2pPr>
              <a:defRPr sz="2400">
                <a:cs typeface="Cordia New" pitchFamily="34" charset="-34"/>
              </a:defRPr>
            </a:lvl2pPr>
            <a:lvl3pPr>
              <a:defRPr sz="2000">
                <a:cs typeface="Cordia New" pitchFamily="34" charset="-34"/>
              </a:defRPr>
            </a:lvl3pPr>
            <a:lvl4pPr>
              <a:defRPr sz="1800">
                <a:cs typeface="Cordia New" pitchFamily="34" charset="-34"/>
              </a:defRPr>
            </a:lvl4pPr>
            <a:lvl5pPr>
              <a:defRPr sz="1800">
                <a:cs typeface="Cordia New" pitchFamily="34" charset="-34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ED436C06-9F73-4BF1-B02D-BF17F11C6711}" type="datetimeFigureOut">
              <a:rPr lang="th-TH" smtClean="0"/>
              <a:pPr>
                <a:defRPr/>
              </a:pPr>
              <a:t>03/02/60</a:t>
            </a:fld>
            <a:endParaRPr lang="th-TH" dirty="0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9FB074F4-9A3A-449B-A202-7C26F68F07A0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cs typeface="Cordia New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cs typeface="Cordia New" pitchFamily="34" charset="-34"/>
              </a:defRPr>
            </a:lvl1pPr>
            <a:lvl2pPr>
              <a:defRPr sz="2000">
                <a:cs typeface="Cordia New" pitchFamily="34" charset="-34"/>
              </a:defRPr>
            </a:lvl2pPr>
            <a:lvl3pPr>
              <a:defRPr sz="1800">
                <a:cs typeface="Cordia New" pitchFamily="34" charset="-34"/>
              </a:defRPr>
            </a:lvl3pPr>
            <a:lvl4pPr>
              <a:defRPr sz="1600">
                <a:cs typeface="Cordia New" pitchFamily="34" charset="-34"/>
              </a:defRPr>
            </a:lvl4pPr>
            <a:lvl5pPr>
              <a:defRPr sz="1600">
                <a:cs typeface="Cordia New" pitchFamily="34" charset="-3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cs typeface="Cordia New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cs typeface="Cordia New" pitchFamily="34" charset="-34"/>
              </a:defRPr>
            </a:lvl1pPr>
            <a:lvl2pPr>
              <a:defRPr sz="2000">
                <a:cs typeface="Cordia New" pitchFamily="34" charset="-34"/>
              </a:defRPr>
            </a:lvl2pPr>
            <a:lvl3pPr>
              <a:defRPr sz="1800">
                <a:cs typeface="Cordia New" pitchFamily="34" charset="-34"/>
              </a:defRPr>
            </a:lvl3pPr>
            <a:lvl4pPr>
              <a:defRPr sz="1600">
                <a:cs typeface="Cordia New" pitchFamily="34" charset="-34"/>
              </a:defRPr>
            </a:lvl4pPr>
            <a:lvl5pPr>
              <a:defRPr sz="1600">
                <a:cs typeface="Cordia New" pitchFamily="34" charset="-3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D8DFB25C-284D-40A6-8A77-F979A8B56049}" type="datetimeFigureOut">
              <a:rPr lang="th-TH" smtClean="0"/>
              <a:pPr>
                <a:defRPr/>
              </a:pPr>
              <a:t>03/02/60</a:t>
            </a:fld>
            <a:endParaRPr lang="th-TH" dirty="0"/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5EAC2B85-D9D1-421C-83AD-AFC29D56DC28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7C013A40-B8A9-4F68-B4CB-F5A8FED87ADB}" type="datetimeFigureOut">
              <a:rPr lang="th-TH" smtClean="0"/>
              <a:pPr>
                <a:defRPr/>
              </a:pPr>
              <a:t>03/02/60</a:t>
            </a:fld>
            <a:endParaRPr lang="th-TH" dirty="0"/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E9F386AB-0324-4855-B3EA-4BFC1D41C05B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A3B3C63B-3AF1-437C-8D86-3481BF20F47C}" type="datetimeFigureOut">
              <a:rPr lang="th-TH" smtClean="0"/>
              <a:pPr>
                <a:defRPr/>
              </a:pPr>
              <a:t>03/02/60</a:t>
            </a:fld>
            <a:endParaRPr lang="th-TH" dirty="0"/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4AB6FB3C-AC32-4B1B-AEB7-DF1A38A24DD0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cs typeface="Cordia New" pitchFamily="34" charset="-34"/>
              </a:defRPr>
            </a:lvl1pPr>
            <a:lvl2pPr>
              <a:defRPr sz="2800">
                <a:cs typeface="Cordia New" pitchFamily="34" charset="-34"/>
              </a:defRPr>
            </a:lvl2pPr>
            <a:lvl3pPr>
              <a:defRPr sz="2400">
                <a:cs typeface="Cordia New" pitchFamily="34" charset="-34"/>
              </a:defRPr>
            </a:lvl3pPr>
            <a:lvl4pPr>
              <a:defRPr sz="2000">
                <a:cs typeface="Cordia New" pitchFamily="34" charset="-34"/>
              </a:defRPr>
            </a:lvl4pPr>
            <a:lvl5pPr>
              <a:defRPr sz="2000">
                <a:cs typeface="Cordia New" pitchFamily="34" charset="-3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cs typeface="Cordia New" pitchFamily="34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065B4A7B-B497-4C64-AB32-1848F75169CE}" type="datetimeFigureOut">
              <a:rPr lang="th-TH" smtClean="0"/>
              <a:pPr>
                <a:defRPr/>
              </a:pPr>
              <a:t>03/02/60</a:t>
            </a:fld>
            <a:endParaRPr lang="th-TH" dirty="0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B9C98D02-FB51-4DD1-98BB-55DF5DB67C11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cs typeface="Cordia New" pitchFamily="34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cs typeface="Cordia New" pitchFamily="34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012550F4-2794-4986-AA5B-3FBB2976694C}" type="datetimeFigureOut">
              <a:rPr lang="th-TH" smtClean="0"/>
              <a:pPr>
                <a:defRPr/>
              </a:pPr>
              <a:t>03/02/60</a:t>
            </a:fld>
            <a:endParaRPr lang="th-TH" dirty="0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Cordia New" pitchFamily="34" charset="-34"/>
              </a:defRPr>
            </a:lvl1pPr>
          </a:lstStyle>
          <a:p>
            <a:pPr>
              <a:defRPr/>
            </a:pPr>
            <a:fld id="{9CB374B2-ED49-4484-8CEB-AEB29FBAD1E5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แทน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ordia New" pitchFamily="34" charset="-34"/>
              </a:defRPr>
            </a:lvl1pPr>
          </a:lstStyle>
          <a:p>
            <a:pPr>
              <a:defRPr/>
            </a:pPr>
            <a:fld id="{665F2B16-CDA5-43F8-9C3D-0A9553B8C9C9}" type="datetimeFigureOut">
              <a:rPr lang="th-TH" smtClean="0"/>
              <a:pPr>
                <a:defRPr/>
              </a:pPr>
              <a:t>03/02/60</a:t>
            </a:fld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ordia New" pitchFamily="34" charset="-34"/>
              </a:defRPr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ordia New" pitchFamily="34" charset="-34"/>
              </a:defRPr>
            </a:lvl1pPr>
          </a:lstStyle>
          <a:p>
            <a:pPr>
              <a:defRPr/>
            </a:pPr>
            <a:fld id="{190351AB-B58F-4DAF-B046-0D53F3277915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Cordia New" pitchFamily="34" charset="-34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Cordia New" pitchFamily="34" charset="-34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Cordia New" pitchFamily="34" charset="-34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Cordia New" pitchFamily="34" charset="-34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Cordia New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7544" y="28823"/>
            <a:ext cx="7701201" cy="447849"/>
          </a:xfrm>
        </p:spPr>
        <p:txBody>
          <a:bodyPr rtlCol="0">
            <a:noAutofit/>
          </a:bodyPr>
          <a:lstStyle/>
          <a:p>
            <a:pPr algn="l"/>
            <a:r>
              <a:rPr lang="th-TH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แปลงใหญ่ทั่วไป (ข้าว) ตำบลลาดน้ำเค็ม อำเภอผักไห่ จังหวัดพระนครศรีอยุธยา</a:t>
            </a:r>
            <a:endParaRPr lang="th-TH" sz="2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9463" name="TextBox 56"/>
          <p:cNvSpPr txBox="1">
            <a:spLocks noChangeArrowheads="1"/>
          </p:cNvSpPr>
          <p:nvPr/>
        </p:nvSpPr>
        <p:spPr bwMode="auto">
          <a:xfrm>
            <a:off x="7850188" y="740654"/>
            <a:ext cx="11303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72" tIns="40536" rIns="81072" bIns="40536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th-TH" sz="1800" b="1" dirty="0">
                <a:solidFill>
                  <a:srgbClr val="558ED5"/>
                </a:solidFill>
                <a:latin typeface="TH Niramit AS" pitchFamily="2" charset="-34"/>
                <a:cs typeface="TH Niramit AS" pitchFamily="2" charset="-34"/>
              </a:rPr>
              <a:t>ภาคเอกชน</a:t>
            </a:r>
          </a:p>
        </p:txBody>
      </p:sp>
      <p:pic>
        <p:nvPicPr>
          <p:cNvPr id="19469" name="Picture 1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04"/>
          <a:stretch>
            <a:fillRect/>
          </a:stretch>
        </p:blipFill>
        <p:spPr bwMode="auto">
          <a:xfrm>
            <a:off x="7786710" y="71414"/>
            <a:ext cx="1116044" cy="58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1" name="Picture 13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5661025"/>
            <a:ext cx="14271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"/>
          <p:cNvGrpSpPr/>
          <p:nvPr/>
        </p:nvGrpSpPr>
        <p:grpSpPr>
          <a:xfrm>
            <a:off x="3988182" y="348456"/>
            <a:ext cx="1741849" cy="1323379"/>
            <a:chOff x="2918036" y="1607701"/>
            <a:chExt cx="1255884" cy="1308951"/>
          </a:xfrm>
          <a:solidFill>
            <a:srgbClr val="CCFFCC"/>
          </a:solidFill>
        </p:grpSpPr>
        <p:sp>
          <p:nvSpPr>
            <p:cNvPr id="7" name="Rounded Rectangle 6"/>
            <p:cNvSpPr/>
            <p:nvPr/>
          </p:nvSpPr>
          <p:spPr>
            <a:xfrm>
              <a:off x="2983500" y="1636977"/>
              <a:ext cx="1066804" cy="1279675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70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2972073" y="1828294"/>
              <a:ext cx="691422" cy="6392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900" b="1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ทำอะไร....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1.</a:t>
              </a:r>
              <a:r>
                <a:rPr lang="th-TH" sz="9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ผลิตมาตรฐาน </a:t>
              </a:r>
              <a:r>
                <a:rPr lang="en-US" sz="9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GAP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20 </a:t>
              </a:r>
              <a:r>
                <a:rPr lang="th-TH" sz="9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ราย </a:t>
              </a:r>
              <a:endParaRPr lang="en-US" sz="900" dirty="0" smtClean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pre GAP 20 </a:t>
              </a:r>
              <a:r>
                <a:rPr lang="th-TH" sz="9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ราย</a:t>
              </a:r>
              <a:endParaRPr lang="en-US" sz="9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918036" y="1607701"/>
              <a:ext cx="1255884" cy="24353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b="1" dirty="0">
                  <a:latin typeface="TH Niramit AS" pitchFamily="2" charset="-34"/>
                  <a:cs typeface="TH Niramit AS" pitchFamily="2" charset="-34"/>
                </a:rPr>
                <a:t>เพิ่มคุณภาพผลผลิต</a:t>
              </a:r>
            </a:p>
          </p:txBody>
        </p:sp>
      </p:grpSp>
      <p:sp>
        <p:nvSpPr>
          <p:cNvPr id="213" name="Rounded Rectangle 212"/>
          <p:cNvSpPr/>
          <p:nvPr/>
        </p:nvSpPr>
        <p:spPr>
          <a:xfrm>
            <a:off x="2425700" y="2786063"/>
            <a:ext cx="1328738" cy="966787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2370138" y="2857496"/>
            <a:ext cx="1662112" cy="8001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kern="100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         พื้นที่    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1000" b="1" kern="100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ปลูกข้าว </a:t>
            </a:r>
            <a:r>
              <a:rPr lang="th-TH" sz="1000" b="1" kern="1000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1,143 ไร่  </a:t>
            </a:r>
            <a:endParaRPr lang="th-TH" sz="1000" b="1" kern="1000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b="1" kern="100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"/>
              </a:rPr>
              <a:t></a:t>
            </a:r>
            <a:r>
              <a:rPr lang="th-TH" sz="1000" b="1" kern="100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 เป็นพื้นที่  </a:t>
            </a:r>
            <a:r>
              <a:rPr lang="en-US" sz="1000" b="1" kern="100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S1 </a:t>
            </a:r>
            <a:r>
              <a:rPr lang="th-TH" sz="1000" b="1" kern="100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และ </a:t>
            </a:r>
            <a:r>
              <a:rPr lang="en-US" sz="1000" b="1" kern="100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S2  </a:t>
            </a:r>
            <a:r>
              <a:rPr lang="th-TH" sz="1000" b="1" kern="100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1000" b="1" kern="100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ในเขตชลประทานทั้งหมด</a:t>
            </a:r>
            <a:r>
              <a:rPr lang="en-US" sz="1000" b="1" kern="100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1000" b="1" kern="100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                                                        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6051550" y="2565400"/>
            <a:ext cx="1444625" cy="1223963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6051550" y="2530316"/>
            <a:ext cx="1568450" cy="11079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              </a:t>
            </a:r>
            <a:r>
              <a:rPr lang="th-TH" sz="16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สินค้า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b="1" spc="-2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 </a:t>
            </a:r>
            <a:r>
              <a:rPr lang="th-TH" sz="1000" b="1" spc="-20" dirty="0" err="1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กข</a:t>
            </a:r>
            <a:r>
              <a:rPr lang="th-TH" sz="1000" b="1" spc="-20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 41 </a:t>
            </a:r>
            <a:r>
              <a:rPr lang="th-TH" sz="1000" b="1" spc="-20" dirty="0" err="1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กข</a:t>
            </a:r>
            <a:r>
              <a:rPr lang="th-TH" sz="1000" b="1" spc="-20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 47  และ </a:t>
            </a:r>
            <a:r>
              <a:rPr lang="th-TH" sz="1000" b="1" spc="-20" dirty="0" err="1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กข</a:t>
            </a:r>
            <a:r>
              <a:rPr lang="th-TH" sz="1000" b="1" spc="-20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 49</a:t>
            </a:r>
            <a:endParaRPr lang="th-TH" sz="1000" b="1" spc="-20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  <a:sym typeface="Wingdings 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spc="-2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</a:t>
            </a:r>
            <a:r>
              <a:rPr lang="th-TH" sz="1000" b="1" spc="-2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  </a:t>
            </a:r>
            <a:r>
              <a:rPr lang="en-US" sz="1000" b="1" spc="-2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 </a:t>
            </a:r>
            <a:r>
              <a:rPr lang="th-TH" sz="1000" b="1" spc="-2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 </a:t>
            </a:r>
            <a:r>
              <a:rPr lang="th-TH" sz="1000" b="1" spc="-2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ผลผลิต </a:t>
            </a:r>
            <a:r>
              <a:rPr lang="th-TH" sz="1000" b="1" spc="-20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850 กิโลกรัม</a:t>
            </a:r>
            <a:r>
              <a:rPr lang="th-TH" sz="1000" b="1" spc="-2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/ไร่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b="1" spc="-2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</a:t>
            </a:r>
            <a:r>
              <a:rPr lang="en-US" sz="1000" b="1" spc="-2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 </a:t>
            </a:r>
            <a:r>
              <a:rPr lang="th-TH" sz="1000" b="1" spc="-2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Wingdings 2"/>
              </a:rPr>
              <a:t>   </a:t>
            </a:r>
            <a:r>
              <a:rPr lang="th-TH" sz="1000" b="1" spc="-4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ต้นทุนการผลิต  </a:t>
            </a:r>
            <a:r>
              <a:rPr lang="th-TH" sz="1000" b="1" spc="-40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4,949 บาท</a:t>
            </a:r>
            <a:r>
              <a:rPr lang="th-TH" sz="1000" b="1" spc="-4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/ไร่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th-TH" sz="1000" b="1" spc="-2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คุณภาพมาตรฐาน </a:t>
            </a:r>
            <a:r>
              <a:rPr lang="en-US" sz="1000" b="1" spc="-2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GAP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r>
              <a:rPr lang="th-TH" sz="1000" b="1" spc="-2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เมล็ดพันธุ์ข้าวพันธุ์ดี</a:t>
            </a:r>
            <a:endParaRPr lang="en-US" sz="1000" b="1" spc="-20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3843338" y="6426200"/>
            <a:ext cx="2374900" cy="347663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ปัจจัยแห่งความสำเร็จ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2170113" y="6027738"/>
            <a:ext cx="831850" cy="298450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rgbClr val="002060"/>
                </a:solidFill>
                <a:latin typeface="TH Niramit AS" pitchFamily="2" charset="-34"/>
                <a:cs typeface="TH Niramit AS" pitchFamily="2" charset="-34"/>
              </a:rPr>
              <a:t>ประชารัฐ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3057525" y="6027738"/>
            <a:ext cx="1763713" cy="298450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rgbClr val="002060"/>
                </a:solidFill>
                <a:latin typeface="TH Niramit AS" pitchFamily="2" charset="-34"/>
                <a:cs typeface="TH Niramit AS" pitchFamily="2" charset="-34"/>
              </a:rPr>
              <a:t>ศักยภาพผู้จัดการแปลง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4895850" y="6022975"/>
            <a:ext cx="1196975" cy="298450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rgbClr val="002060"/>
                </a:solidFill>
                <a:latin typeface="TH Niramit AS" pitchFamily="2" charset="-34"/>
                <a:cs typeface="TH Niramit AS" pitchFamily="2" charset="-34"/>
              </a:rPr>
              <a:t>ชุมชนเข้มแข็ง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6205538" y="6013450"/>
            <a:ext cx="1282700" cy="296863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rgbClr val="002060"/>
                </a:solidFill>
                <a:latin typeface="TH Niramit AS" pitchFamily="2" charset="-34"/>
                <a:cs typeface="TH Niramit AS" pitchFamily="2" charset="-34"/>
              </a:rPr>
              <a:t>ตลาดนำการผลิต</a:t>
            </a:r>
          </a:p>
        </p:txBody>
      </p:sp>
      <p:sp>
        <p:nvSpPr>
          <p:cNvPr id="264" name="Rounded Rectangle 263"/>
          <p:cNvSpPr/>
          <p:nvPr/>
        </p:nvSpPr>
        <p:spPr>
          <a:xfrm>
            <a:off x="2112963" y="5876925"/>
            <a:ext cx="5440362" cy="900113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65" name="Up Arrow 264"/>
          <p:cNvSpPr/>
          <p:nvPr/>
        </p:nvSpPr>
        <p:spPr>
          <a:xfrm rot="20264391">
            <a:off x="2168525" y="5510213"/>
            <a:ext cx="387350" cy="400050"/>
          </a:xfrm>
          <a:prstGeom prst="up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latin typeface="TH Niramit AS" pitchFamily="2" charset="-34"/>
              <a:cs typeface="TH Niramit AS" pitchFamily="2" charset="-34"/>
            </a:endParaRPr>
          </a:p>
        </p:txBody>
      </p:sp>
      <p:grpSp>
        <p:nvGrpSpPr>
          <p:cNvPr id="10" name="Group 272"/>
          <p:cNvGrpSpPr/>
          <p:nvPr/>
        </p:nvGrpSpPr>
        <p:grpSpPr>
          <a:xfrm>
            <a:off x="1907703" y="451519"/>
            <a:ext cx="2121769" cy="1382924"/>
            <a:chOff x="1797192" y="657990"/>
            <a:chExt cx="2321112" cy="930052"/>
          </a:xfrm>
          <a:solidFill>
            <a:srgbClr val="CCFFCC"/>
          </a:solidFill>
        </p:grpSpPr>
        <p:grpSp>
          <p:nvGrpSpPr>
            <p:cNvPr id="11" name="Group 227"/>
            <p:cNvGrpSpPr/>
            <p:nvPr/>
          </p:nvGrpSpPr>
          <p:grpSpPr>
            <a:xfrm>
              <a:off x="1797192" y="657990"/>
              <a:ext cx="2260069" cy="930052"/>
              <a:chOff x="3757315" y="1518235"/>
              <a:chExt cx="1785938" cy="1469438"/>
            </a:xfrm>
            <a:grpFill/>
          </p:grpSpPr>
          <p:sp>
            <p:nvSpPr>
              <p:cNvPr id="191" name="Rounded Rectangle 190"/>
              <p:cNvSpPr/>
              <p:nvPr/>
            </p:nvSpPr>
            <p:spPr>
              <a:xfrm>
                <a:off x="3796119" y="1573073"/>
                <a:ext cx="1747134" cy="1414600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000" dirty="0">
                  <a:solidFill>
                    <a:schemeClr val="bg1"/>
                  </a:solidFill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3757315" y="1762807"/>
                <a:ext cx="1151715" cy="91568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000" b="1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ทำอะไร....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000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1.ซื้อปัจจัยการผลิตร่วมกัน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000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2.ใช้ปุ๋ยเคมีตามค่าวิเคราะห์ดิน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000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3.ลดอัตราการใช้พันธุ์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4.</a:t>
                </a:r>
                <a:r>
                  <a:rPr lang="th-TH" sz="1000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ใช้สาร</a:t>
                </a:r>
                <a:r>
                  <a:rPr lang="th-TH" sz="1000" dirty="0" err="1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ชีว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ภัณฑ์/น้ำหมักชีวภาพ</a:t>
                </a:r>
                <a:endPara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4166302" y="1518235"/>
                <a:ext cx="1255883" cy="29432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200" b="1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ลดต้นทุนการผลิต</a:t>
                </a:r>
              </a:p>
            </p:txBody>
          </p:sp>
        </p:grpSp>
        <p:sp>
          <p:nvSpPr>
            <p:cNvPr id="272" name="TextBox 271"/>
            <p:cNvSpPr txBox="1"/>
            <p:nvPr/>
          </p:nvSpPr>
          <p:spPr>
            <a:xfrm>
              <a:off x="3113136" y="808533"/>
              <a:ext cx="1005168" cy="57956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b="1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ได้อะไร....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ต้นทุนการผลิตลดลง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จาก </a:t>
              </a:r>
              <a:r>
                <a:rPr lang="en-US" sz="10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5</a:t>
              </a:r>
              <a:r>
                <a:rPr lang="th-TH" sz="10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,</a:t>
              </a:r>
              <a:r>
                <a:rPr lang="en-US" sz="10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050 </a:t>
              </a:r>
              <a:r>
                <a: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บาท/ไร่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เป็น</a:t>
              </a:r>
              <a:r>
                <a:rPr lang="en-US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 </a:t>
              </a:r>
              <a:r>
                <a:rPr lang="en-US" sz="10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4</a:t>
              </a:r>
              <a:r>
                <a:rPr lang="th-TH" sz="10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,949 บาท</a:t>
              </a:r>
              <a:r>
                <a: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/ไร่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(ลดลงร้อยละ </a:t>
              </a:r>
              <a:r>
                <a:rPr lang="th-TH" sz="10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2)</a:t>
              </a:r>
              <a:endParaRPr lang="th-TH" sz="10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</p:grpSp>
      <p:grpSp>
        <p:nvGrpSpPr>
          <p:cNvPr id="12" name="Group 274"/>
          <p:cNvGrpSpPr/>
          <p:nvPr/>
        </p:nvGrpSpPr>
        <p:grpSpPr>
          <a:xfrm>
            <a:off x="5604274" y="571481"/>
            <a:ext cx="1949511" cy="1646501"/>
            <a:chOff x="6192851" y="344891"/>
            <a:chExt cx="1894653" cy="1892108"/>
          </a:xfrm>
          <a:solidFill>
            <a:srgbClr val="CCFFCC"/>
          </a:solidFill>
        </p:grpSpPr>
        <p:grpSp>
          <p:nvGrpSpPr>
            <p:cNvPr id="13" name="Group 27"/>
            <p:cNvGrpSpPr/>
            <p:nvPr/>
          </p:nvGrpSpPr>
          <p:grpSpPr>
            <a:xfrm>
              <a:off x="6192851" y="344891"/>
              <a:ext cx="1886067" cy="1892108"/>
              <a:chOff x="5875420" y="3257096"/>
              <a:chExt cx="2185499" cy="2348412"/>
            </a:xfrm>
            <a:grpFill/>
          </p:grpSpPr>
          <p:sp>
            <p:nvSpPr>
              <p:cNvPr id="205" name="Rounded Rectangle 204"/>
              <p:cNvSpPr/>
              <p:nvPr/>
            </p:nvSpPr>
            <p:spPr>
              <a:xfrm>
                <a:off x="5923988" y="3257096"/>
                <a:ext cx="2136931" cy="1720126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5875420" y="3498388"/>
                <a:ext cx="2108694" cy="21071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000" b="1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ทำอะไร....</a:t>
                </a:r>
                <a:r>
                  <a:rPr lang="th-TH" sz="1000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 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000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1.ใช้พันธุ์ดี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000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2.ไถกลบตอซัง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000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3. ปอ</a:t>
                </a:r>
                <a:r>
                  <a:rPr lang="th-TH" sz="1000" dirty="0" err="1" smtClean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เทือง</a:t>
                </a:r>
                <a:r>
                  <a:rPr lang="th-TH" sz="1000" dirty="0" smtClean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/ถั่วเขียว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000" dirty="0" smtClean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ปรับปรุง</a:t>
                </a:r>
                <a:r>
                  <a:rPr lang="th-TH" sz="1000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บำรุงดิน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4.</a:t>
                </a:r>
                <a:r>
                  <a:rPr lang="th-TH" sz="1000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ใช้ปุ๋ยอินทรีย์</a:t>
                </a: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endParaRPr>
              </a:p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000" b="1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6181249" y="3269563"/>
                <a:ext cx="1605254" cy="39508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1200" b="1" dirty="0">
                    <a:solidFill>
                      <a:schemeClr val="tx1"/>
                    </a:solidFill>
                    <a:latin typeface="TH Niramit AS" pitchFamily="2" charset="-34"/>
                    <a:cs typeface="TH Niramit AS" pitchFamily="2" charset="-34"/>
                  </a:rPr>
                  <a:t>เพิ่มผลผลิต</a:t>
                </a:r>
              </a:p>
            </p:txBody>
          </p:sp>
        </p:grpSp>
        <p:sp>
          <p:nvSpPr>
            <p:cNvPr id="274" name="TextBox 273"/>
            <p:cNvSpPr txBox="1"/>
            <p:nvPr/>
          </p:nvSpPr>
          <p:spPr>
            <a:xfrm>
              <a:off x="7196075" y="562624"/>
              <a:ext cx="891429" cy="1167168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b="1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ได้อะไร....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ผลผลิตเพิ่มจาก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850  </a:t>
              </a:r>
              <a:r>
                <a: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กิโลกรัม/ไร่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เป็น </a:t>
              </a:r>
              <a:r>
                <a:rPr lang="th-TH" sz="10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901 </a:t>
              </a:r>
              <a:r>
                <a: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กิโลกรัม/ไร่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ที่ </a:t>
              </a:r>
              <a:r>
                <a: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ความชื้น 25 </a:t>
              </a:r>
              <a:r>
                <a:rPr lang="en-US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%</a:t>
              </a:r>
              <a:endParaRPr lang="th-TH" sz="10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(เพิ่มขึ้นร้อยละ </a:t>
              </a:r>
              <a:r>
                <a:rPr lang="th-TH" sz="1000" dirty="0" smtClean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6)</a:t>
              </a:r>
              <a:endParaRPr lang="th-TH" sz="10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</p:grpSp>
      <p:sp>
        <p:nvSpPr>
          <p:cNvPr id="281" name="Up Arrow 280"/>
          <p:cNvSpPr/>
          <p:nvPr/>
        </p:nvSpPr>
        <p:spPr>
          <a:xfrm rot="16200000">
            <a:off x="3679825" y="3151981"/>
            <a:ext cx="292100" cy="234950"/>
          </a:xfrm>
          <a:prstGeom prst="upArrow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82" name="Up Arrow 281"/>
          <p:cNvSpPr/>
          <p:nvPr/>
        </p:nvSpPr>
        <p:spPr>
          <a:xfrm>
            <a:off x="4826001" y="2470150"/>
            <a:ext cx="268287" cy="254000"/>
          </a:xfrm>
          <a:prstGeom prst="upArrow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67" name="Up Arrow 266"/>
          <p:cNvSpPr/>
          <p:nvPr/>
        </p:nvSpPr>
        <p:spPr>
          <a:xfrm rot="2795157">
            <a:off x="7325519" y="5514182"/>
            <a:ext cx="476250" cy="373062"/>
          </a:xfrm>
          <a:prstGeom prst="up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66" name="Up Arrow 265"/>
          <p:cNvSpPr/>
          <p:nvPr/>
        </p:nvSpPr>
        <p:spPr>
          <a:xfrm>
            <a:off x="4838700" y="5516563"/>
            <a:ext cx="398463" cy="346075"/>
          </a:xfrm>
          <a:prstGeom prst="up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57" name="Rounded Rectangle 256"/>
          <p:cNvSpPr/>
          <p:nvPr/>
        </p:nvSpPr>
        <p:spPr>
          <a:xfrm>
            <a:off x="3987844" y="2647950"/>
            <a:ext cx="1853153" cy="1281362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965312" y="2770527"/>
            <a:ext cx="1997075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         ทีมผู้จัดการ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th-TH" sz="10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เกษตร</a:t>
            </a:r>
            <a:r>
              <a:rPr lang="th-TH" sz="10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อำเภอ นายนภดล  วิทยา</a:t>
            </a:r>
            <a:r>
              <a:rPr lang="th-TH" sz="1000" b="1" dirty="0" err="1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ภรณ์</a:t>
            </a:r>
            <a:endParaRPr lang="th-TH" sz="1000" b="1" dirty="0" smtClean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th-TH" sz="10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นักวิชาการ</a:t>
            </a:r>
            <a:r>
              <a:rPr lang="th-TH" sz="10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ส่งเสริม</a:t>
            </a:r>
            <a:r>
              <a:rPr lang="th-TH" sz="10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การเกษตร</a:t>
            </a:r>
          </a:p>
          <a:p>
            <a:r>
              <a:rPr lang="th-TH" sz="1000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1000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    </a:t>
            </a:r>
            <a:r>
              <a:rPr lang="th-TH" sz="10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นางสาวกนกทิพย์  </a:t>
            </a:r>
            <a:r>
              <a:rPr lang="th-TH" sz="1000" b="1" dirty="0" err="1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กันธา</a:t>
            </a:r>
            <a:endParaRPr lang="th-TH" sz="1000" b="1" dirty="0" smtClean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10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คณะกรรมการบริหารกลุ่ม </a:t>
            </a:r>
            <a:r>
              <a:rPr lang="en-US" sz="10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7</a:t>
            </a:r>
            <a:r>
              <a:rPr lang="th-TH" sz="10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10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คน และ   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r>
              <a:rPr lang="th-TH" sz="10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          คณะกรรมการกลุ่มย่อย </a:t>
            </a:r>
            <a:r>
              <a:rPr lang="th-TH" sz="10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4 </a:t>
            </a:r>
            <a:r>
              <a:rPr lang="th-TH" sz="10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กลุ่ม</a:t>
            </a:r>
            <a:endParaRPr lang="en-US" sz="10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cxnSp>
        <p:nvCxnSpPr>
          <p:cNvPr id="295" name="Straight Arrow Connector 294"/>
          <p:cNvCxnSpPr/>
          <p:nvPr/>
        </p:nvCxnSpPr>
        <p:spPr>
          <a:xfrm flipV="1">
            <a:off x="5530850" y="1798638"/>
            <a:ext cx="674688" cy="942975"/>
          </a:xfrm>
          <a:prstGeom prst="straightConnector1">
            <a:avLst/>
          </a:prstGeom>
          <a:ln w="57150">
            <a:solidFill>
              <a:srgbClr val="FF006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>
            <a:off x="5837238" y="3838575"/>
            <a:ext cx="249237" cy="227013"/>
          </a:xfrm>
          <a:prstGeom prst="straightConnector1">
            <a:avLst/>
          </a:prstGeom>
          <a:ln w="57150">
            <a:solidFill>
              <a:srgbClr val="FF006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 flipH="1">
            <a:off x="3435350" y="3862388"/>
            <a:ext cx="552451" cy="107950"/>
          </a:xfrm>
          <a:prstGeom prst="straightConnector1">
            <a:avLst/>
          </a:prstGeom>
          <a:ln w="57150">
            <a:solidFill>
              <a:srgbClr val="FF006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Rounded Rectangle 253"/>
          <p:cNvSpPr/>
          <p:nvPr/>
        </p:nvSpPr>
        <p:spPr>
          <a:xfrm>
            <a:off x="4534485" y="1762126"/>
            <a:ext cx="1306512" cy="708024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latin typeface="TH Niramit AS" pitchFamily="2" charset="-34"/>
              <a:cs typeface="TH Niramit AS" pitchFamily="2" charset="-34"/>
            </a:endParaRPr>
          </a:p>
        </p:txBody>
      </p:sp>
      <p:cxnSp>
        <p:nvCxnSpPr>
          <p:cNvPr id="296" name="Straight Arrow Connector 295"/>
          <p:cNvCxnSpPr/>
          <p:nvPr/>
        </p:nvCxnSpPr>
        <p:spPr>
          <a:xfrm flipH="1" flipV="1">
            <a:off x="3200400" y="1893888"/>
            <a:ext cx="831850" cy="925512"/>
          </a:xfrm>
          <a:prstGeom prst="straightConnector1">
            <a:avLst/>
          </a:prstGeom>
          <a:ln w="57150">
            <a:solidFill>
              <a:srgbClr val="FF006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4515558" y="1692677"/>
            <a:ext cx="1454150" cy="80021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คน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10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สมาชิก 51 </a:t>
            </a:r>
            <a:r>
              <a:rPr lang="th-TH" sz="10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ราย </a:t>
            </a:r>
            <a:endParaRPr lang="th-TH" sz="1000" b="1" dirty="0" smtClean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10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Smart </a:t>
            </a:r>
            <a:r>
              <a:rPr lang="en-US" sz="10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Farmer </a:t>
            </a:r>
            <a:r>
              <a:rPr lang="th-TH" sz="10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15 ราย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10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เกษตรกร</a:t>
            </a:r>
            <a:r>
              <a:rPr lang="th-TH" sz="10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ต้นแบบ 1 ราย</a:t>
            </a:r>
          </a:p>
        </p:txBody>
      </p:sp>
      <p:sp>
        <p:nvSpPr>
          <p:cNvPr id="320" name="Up Arrow 319"/>
          <p:cNvSpPr/>
          <p:nvPr/>
        </p:nvSpPr>
        <p:spPr>
          <a:xfrm rot="5400000">
            <a:off x="5807869" y="3171032"/>
            <a:ext cx="292100" cy="233362"/>
          </a:xfrm>
          <a:prstGeom prst="upArrow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latin typeface="TH Niramit AS" pitchFamily="2" charset="-34"/>
              <a:cs typeface="TH Niramit AS" pitchFamily="2" charset="-34"/>
            </a:endParaRPr>
          </a:p>
        </p:txBody>
      </p:sp>
      <p:cxnSp>
        <p:nvCxnSpPr>
          <p:cNvPr id="316" name="Straight Arrow Connector 315"/>
          <p:cNvCxnSpPr/>
          <p:nvPr/>
        </p:nvCxnSpPr>
        <p:spPr>
          <a:xfrm flipV="1">
            <a:off x="4389140" y="1644650"/>
            <a:ext cx="23812" cy="969963"/>
          </a:xfrm>
          <a:prstGeom prst="straightConnector1">
            <a:avLst/>
          </a:prstGeom>
          <a:ln w="57150">
            <a:solidFill>
              <a:srgbClr val="FF006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543" name="Group 163"/>
          <p:cNvGrpSpPr>
            <a:grpSpLocks/>
          </p:cNvGrpSpPr>
          <p:nvPr/>
        </p:nvGrpSpPr>
        <p:grpSpPr bwMode="auto">
          <a:xfrm>
            <a:off x="3271838" y="6335713"/>
            <a:ext cx="620712" cy="520700"/>
            <a:chOff x="-1296002" y="3820305"/>
            <a:chExt cx="739307" cy="785341"/>
          </a:xfrm>
        </p:grpSpPr>
        <p:grpSp>
          <p:nvGrpSpPr>
            <p:cNvPr id="19569" name="Group 164"/>
            <p:cNvGrpSpPr>
              <a:grpSpLocks/>
            </p:cNvGrpSpPr>
            <p:nvPr/>
          </p:nvGrpSpPr>
          <p:grpSpPr bwMode="auto">
            <a:xfrm>
              <a:off x="-1232524" y="3820305"/>
              <a:ext cx="675829" cy="587345"/>
              <a:chOff x="-1338098" y="4446307"/>
              <a:chExt cx="1119462" cy="1284543"/>
            </a:xfrm>
          </p:grpSpPr>
          <p:sp>
            <p:nvSpPr>
              <p:cNvPr id="294" name="Freeform 293"/>
              <p:cNvSpPr/>
              <p:nvPr/>
            </p:nvSpPr>
            <p:spPr>
              <a:xfrm>
                <a:off x="-1205213" y="5022320"/>
                <a:ext cx="410290" cy="696451"/>
              </a:xfrm>
              <a:custGeom>
                <a:avLst/>
                <a:gdLst>
                  <a:gd name="connsiteX0" fmla="*/ 410568 w 410568"/>
                  <a:gd name="connsiteY0" fmla="*/ 694062 h 694062"/>
                  <a:gd name="connsiteX1" fmla="*/ 377517 w 410568"/>
                  <a:gd name="connsiteY1" fmla="*/ 638978 h 694062"/>
                  <a:gd name="connsiteX2" fmla="*/ 355483 w 410568"/>
                  <a:gd name="connsiteY2" fmla="*/ 572877 h 694062"/>
                  <a:gd name="connsiteX3" fmla="*/ 344466 w 410568"/>
                  <a:gd name="connsiteY3" fmla="*/ 506775 h 694062"/>
                  <a:gd name="connsiteX4" fmla="*/ 333449 w 410568"/>
                  <a:gd name="connsiteY4" fmla="*/ 407624 h 694062"/>
                  <a:gd name="connsiteX5" fmla="*/ 311416 w 410568"/>
                  <a:gd name="connsiteY5" fmla="*/ 275421 h 694062"/>
                  <a:gd name="connsiteX6" fmla="*/ 278365 w 410568"/>
                  <a:gd name="connsiteY6" fmla="*/ 176269 h 694062"/>
                  <a:gd name="connsiteX7" fmla="*/ 245315 w 410568"/>
                  <a:gd name="connsiteY7" fmla="*/ 143219 h 694062"/>
                  <a:gd name="connsiteX8" fmla="*/ 223281 w 410568"/>
                  <a:gd name="connsiteY8" fmla="*/ 99151 h 694062"/>
                  <a:gd name="connsiteX9" fmla="*/ 190230 w 410568"/>
                  <a:gd name="connsiteY9" fmla="*/ 77118 h 694062"/>
                  <a:gd name="connsiteX10" fmla="*/ 157180 w 410568"/>
                  <a:gd name="connsiteY10" fmla="*/ 44067 h 694062"/>
                  <a:gd name="connsiteX11" fmla="*/ 91078 w 410568"/>
                  <a:gd name="connsiteY11" fmla="*/ 0 h 694062"/>
                  <a:gd name="connsiteX12" fmla="*/ 2943 w 410568"/>
                  <a:gd name="connsiteY12" fmla="*/ 11016 h 694062"/>
                  <a:gd name="connsiteX13" fmla="*/ 24977 w 410568"/>
                  <a:gd name="connsiteY13" fmla="*/ 44067 h 694062"/>
                  <a:gd name="connsiteX14" fmla="*/ 58028 w 410568"/>
                  <a:gd name="connsiteY14" fmla="*/ 55084 h 694062"/>
                  <a:gd name="connsiteX15" fmla="*/ 157180 w 410568"/>
                  <a:gd name="connsiteY15" fmla="*/ 143219 h 694062"/>
                  <a:gd name="connsiteX16" fmla="*/ 179213 w 410568"/>
                  <a:gd name="connsiteY16" fmla="*/ 176269 h 694062"/>
                  <a:gd name="connsiteX17" fmla="*/ 190230 w 410568"/>
                  <a:gd name="connsiteY17" fmla="*/ 209320 h 694062"/>
                  <a:gd name="connsiteX18" fmla="*/ 223281 w 410568"/>
                  <a:gd name="connsiteY18" fmla="*/ 253388 h 694062"/>
                  <a:gd name="connsiteX19" fmla="*/ 245315 w 410568"/>
                  <a:gd name="connsiteY19" fmla="*/ 286438 h 694062"/>
                  <a:gd name="connsiteX20" fmla="*/ 278365 w 410568"/>
                  <a:gd name="connsiteY20" fmla="*/ 363556 h 694062"/>
                  <a:gd name="connsiteX21" fmla="*/ 322433 w 410568"/>
                  <a:gd name="connsiteY21" fmla="*/ 440674 h 694062"/>
                  <a:gd name="connsiteX22" fmla="*/ 366500 w 410568"/>
                  <a:gd name="connsiteY22" fmla="*/ 616944 h 694062"/>
                  <a:gd name="connsiteX23" fmla="*/ 377517 w 410568"/>
                  <a:gd name="connsiteY23" fmla="*/ 661012 h 694062"/>
                  <a:gd name="connsiteX24" fmla="*/ 410568 w 410568"/>
                  <a:gd name="connsiteY24" fmla="*/ 694062 h 694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10568" h="694062">
                    <a:moveTo>
                      <a:pt x="410568" y="694062"/>
                    </a:moveTo>
                    <a:cubicBezTo>
                      <a:pt x="399551" y="675701"/>
                      <a:pt x="386378" y="658472"/>
                      <a:pt x="377517" y="638978"/>
                    </a:cubicBezTo>
                    <a:cubicBezTo>
                      <a:pt x="367906" y="617834"/>
                      <a:pt x="355483" y="572877"/>
                      <a:pt x="355483" y="572877"/>
                    </a:cubicBezTo>
                    <a:cubicBezTo>
                      <a:pt x="351811" y="550843"/>
                      <a:pt x="347418" y="528917"/>
                      <a:pt x="344466" y="506775"/>
                    </a:cubicBezTo>
                    <a:cubicBezTo>
                      <a:pt x="340071" y="473813"/>
                      <a:pt x="338152" y="440544"/>
                      <a:pt x="333449" y="407624"/>
                    </a:cubicBezTo>
                    <a:cubicBezTo>
                      <a:pt x="327131" y="363398"/>
                      <a:pt x="319180" y="319417"/>
                      <a:pt x="311416" y="275421"/>
                    </a:cubicBezTo>
                    <a:cubicBezTo>
                      <a:pt x="304279" y="234975"/>
                      <a:pt x="302545" y="210122"/>
                      <a:pt x="278365" y="176269"/>
                    </a:cubicBezTo>
                    <a:cubicBezTo>
                      <a:pt x="269309" y="163591"/>
                      <a:pt x="254371" y="155897"/>
                      <a:pt x="245315" y="143219"/>
                    </a:cubicBezTo>
                    <a:cubicBezTo>
                      <a:pt x="235769" y="129855"/>
                      <a:pt x="233795" y="111768"/>
                      <a:pt x="223281" y="99151"/>
                    </a:cubicBezTo>
                    <a:cubicBezTo>
                      <a:pt x="214804" y="88979"/>
                      <a:pt x="200402" y="85594"/>
                      <a:pt x="190230" y="77118"/>
                    </a:cubicBezTo>
                    <a:cubicBezTo>
                      <a:pt x="178261" y="67144"/>
                      <a:pt x="169478" y="53632"/>
                      <a:pt x="157180" y="44067"/>
                    </a:cubicBezTo>
                    <a:cubicBezTo>
                      <a:pt x="136277" y="27809"/>
                      <a:pt x="91078" y="0"/>
                      <a:pt x="91078" y="0"/>
                    </a:cubicBezTo>
                    <a:cubicBezTo>
                      <a:pt x="61700" y="3672"/>
                      <a:pt x="27578" y="-5407"/>
                      <a:pt x="2943" y="11016"/>
                    </a:cubicBezTo>
                    <a:cubicBezTo>
                      <a:pt x="-8074" y="18361"/>
                      <a:pt x="14638" y="35796"/>
                      <a:pt x="24977" y="44067"/>
                    </a:cubicBezTo>
                    <a:cubicBezTo>
                      <a:pt x="34045" y="51322"/>
                      <a:pt x="47011" y="51412"/>
                      <a:pt x="58028" y="55084"/>
                    </a:cubicBezTo>
                    <a:cubicBezTo>
                      <a:pt x="97764" y="81575"/>
                      <a:pt x="126997" y="97945"/>
                      <a:pt x="157180" y="143219"/>
                    </a:cubicBezTo>
                    <a:cubicBezTo>
                      <a:pt x="164524" y="154236"/>
                      <a:pt x="173292" y="164426"/>
                      <a:pt x="179213" y="176269"/>
                    </a:cubicBezTo>
                    <a:cubicBezTo>
                      <a:pt x="184406" y="186656"/>
                      <a:pt x="184468" y="199237"/>
                      <a:pt x="190230" y="209320"/>
                    </a:cubicBezTo>
                    <a:cubicBezTo>
                      <a:pt x="199340" y="225262"/>
                      <a:pt x="212608" y="238447"/>
                      <a:pt x="223281" y="253388"/>
                    </a:cubicBezTo>
                    <a:cubicBezTo>
                      <a:pt x="230977" y="264162"/>
                      <a:pt x="238746" y="274942"/>
                      <a:pt x="245315" y="286438"/>
                    </a:cubicBezTo>
                    <a:cubicBezTo>
                      <a:pt x="287069" y="359508"/>
                      <a:pt x="251882" y="301763"/>
                      <a:pt x="278365" y="363556"/>
                    </a:cubicBezTo>
                    <a:cubicBezTo>
                      <a:pt x="295139" y="402696"/>
                      <a:pt x="300303" y="407480"/>
                      <a:pt x="322433" y="440674"/>
                    </a:cubicBezTo>
                    <a:lnTo>
                      <a:pt x="366500" y="616944"/>
                    </a:lnTo>
                    <a:cubicBezTo>
                      <a:pt x="370172" y="631633"/>
                      <a:pt x="369118" y="648414"/>
                      <a:pt x="377517" y="661012"/>
                    </a:cubicBezTo>
                    <a:lnTo>
                      <a:pt x="410568" y="694062"/>
                    </a:lnTo>
                    <a:close/>
                  </a:path>
                </a:pathLst>
              </a:custGeom>
              <a:solidFill>
                <a:srgbClr val="92D050"/>
              </a:solidFill>
              <a:ln w="6350">
                <a:solidFill>
                  <a:srgbClr val="306A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97" name="Freeform 296"/>
              <p:cNvSpPr/>
              <p:nvPr/>
            </p:nvSpPr>
            <p:spPr>
              <a:xfrm>
                <a:off x="-879485" y="4859987"/>
                <a:ext cx="660849" cy="869256"/>
              </a:xfrm>
              <a:custGeom>
                <a:avLst/>
                <a:gdLst>
                  <a:gd name="connsiteX0" fmla="*/ 66102 w 661012"/>
                  <a:gd name="connsiteY0" fmla="*/ 870332 h 870332"/>
                  <a:gd name="connsiteX1" fmla="*/ 77118 w 661012"/>
                  <a:gd name="connsiteY1" fmla="*/ 815248 h 870332"/>
                  <a:gd name="connsiteX2" fmla="*/ 88135 w 661012"/>
                  <a:gd name="connsiteY2" fmla="*/ 374573 h 870332"/>
                  <a:gd name="connsiteX3" fmla="*/ 121186 w 661012"/>
                  <a:gd name="connsiteY3" fmla="*/ 264405 h 870332"/>
                  <a:gd name="connsiteX4" fmla="*/ 132203 w 661012"/>
                  <a:gd name="connsiteY4" fmla="*/ 209320 h 870332"/>
                  <a:gd name="connsiteX5" fmla="*/ 154236 w 661012"/>
                  <a:gd name="connsiteY5" fmla="*/ 143219 h 870332"/>
                  <a:gd name="connsiteX6" fmla="*/ 198304 w 661012"/>
                  <a:gd name="connsiteY6" fmla="*/ 22034 h 870332"/>
                  <a:gd name="connsiteX7" fmla="*/ 231355 w 661012"/>
                  <a:gd name="connsiteY7" fmla="*/ 0 h 870332"/>
                  <a:gd name="connsiteX8" fmla="*/ 308473 w 661012"/>
                  <a:gd name="connsiteY8" fmla="*/ 44067 h 870332"/>
                  <a:gd name="connsiteX9" fmla="*/ 374574 w 661012"/>
                  <a:gd name="connsiteY9" fmla="*/ 88135 h 870332"/>
                  <a:gd name="connsiteX10" fmla="*/ 440675 w 661012"/>
                  <a:gd name="connsiteY10" fmla="*/ 187287 h 870332"/>
                  <a:gd name="connsiteX11" fmla="*/ 462709 w 661012"/>
                  <a:gd name="connsiteY11" fmla="*/ 220337 h 870332"/>
                  <a:gd name="connsiteX12" fmla="*/ 528810 w 661012"/>
                  <a:gd name="connsiteY12" fmla="*/ 286439 h 870332"/>
                  <a:gd name="connsiteX13" fmla="*/ 561861 w 661012"/>
                  <a:gd name="connsiteY13" fmla="*/ 319489 h 870332"/>
                  <a:gd name="connsiteX14" fmla="*/ 583894 w 661012"/>
                  <a:gd name="connsiteY14" fmla="*/ 363557 h 870332"/>
                  <a:gd name="connsiteX15" fmla="*/ 616945 w 661012"/>
                  <a:gd name="connsiteY15" fmla="*/ 396607 h 870332"/>
                  <a:gd name="connsiteX16" fmla="*/ 638979 w 661012"/>
                  <a:gd name="connsiteY16" fmla="*/ 451692 h 870332"/>
                  <a:gd name="connsiteX17" fmla="*/ 661012 w 661012"/>
                  <a:gd name="connsiteY17" fmla="*/ 484742 h 870332"/>
                  <a:gd name="connsiteX18" fmla="*/ 616945 w 661012"/>
                  <a:gd name="connsiteY18" fmla="*/ 429658 h 870332"/>
                  <a:gd name="connsiteX19" fmla="*/ 594911 w 661012"/>
                  <a:gd name="connsiteY19" fmla="*/ 396607 h 870332"/>
                  <a:gd name="connsiteX20" fmla="*/ 561861 w 661012"/>
                  <a:gd name="connsiteY20" fmla="*/ 363557 h 870332"/>
                  <a:gd name="connsiteX21" fmla="*/ 517793 w 661012"/>
                  <a:gd name="connsiteY21" fmla="*/ 297455 h 870332"/>
                  <a:gd name="connsiteX22" fmla="*/ 429658 w 661012"/>
                  <a:gd name="connsiteY22" fmla="*/ 220337 h 870332"/>
                  <a:gd name="connsiteX23" fmla="*/ 396608 w 661012"/>
                  <a:gd name="connsiteY23" fmla="*/ 198304 h 870332"/>
                  <a:gd name="connsiteX24" fmla="*/ 363557 w 661012"/>
                  <a:gd name="connsiteY24" fmla="*/ 176270 h 870332"/>
                  <a:gd name="connsiteX25" fmla="*/ 198304 w 661012"/>
                  <a:gd name="connsiteY25" fmla="*/ 187287 h 870332"/>
                  <a:gd name="connsiteX26" fmla="*/ 165253 w 661012"/>
                  <a:gd name="connsiteY26" fmla="*/ 209320 h 870332"/>
                  <a:gd name="connsiteX27" fmla="*/ 143220 w 661012"/>
                  <a:gd name="connsiteY27" fmla="*/ 297455 h 870332"/>
                  <a:gd name="connsiteX28" fmla="*/ 121186 w 661012"/>
                  <a:gd name="connsiteY28" fmla="*/ 363557 h 870332"/>
                  <a:gd name="connsiteX29" fmla="*/ 110169 w 661012"/>
                  <a:gd name="connsiteY29" fmla="*/ 495759 h 870332"/>
                  <a:gd name="connsiteX30" fmla="*/ 99152 w 661012"/>
                  <a:gd name="connsiteY30" fmla="*/ 594911 h 870332"/>
                  <a:gd name="connsiteX31" fmla="*/ 88135 w 661012"/>
                  <a:gd name="connsiteY31" fmla="*/ 727113 h 870332"/>
                  <a:gd name="connsiteX32" fmla="*/ 77118 w 661012"/>
                  <a:gd name="connsiteY32" fmla="*/ 815248 h 870332"/>
                  <a:gd name="connsiteX33" fmla="*/ 0 w 661012"/>
                  <a:gd name="connsiteY33" fmla="*/ 837282 h 87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61012" h="870332">
                    <a:moveTo>
                      <a:pt x="66102" y="870332"/>
                    </a:moveTo>
                    <a:cubicBezTo>
                      <a:pt x="69774" y="851971"/>
                      <a:pt x="76287" y="833954"/>
                      <a:pt x="77118" y="815248"/>
                    </a:cubicBezTo>
                    <a:cubicBezTo>
                      <a:pt x="83642" y="668455"/>
                      <a:pt x="81463" y="521359"/>
                      <a:pt x="88135" y="374573"/>
                    </a:cubicBezTo>
                    <a:cubicBezTo>
                      <a:pt x="89213" y="350864"/>
                      <a:pt x="118251" y="279079"/>
                      <a:pt x="121186" y="264405"/>
                    </a:cubicBezTo>
                    <a:cubicBezTo>
                      <a:pt x="124858" y="246043"/>
                      <a:pt x="127276" y="227386"/>
                      <a:pt x="132203" y="209320"/>
                    </a:cubicBezTo>
                    <a:cubicBezTo>
                      <a:pt x="138314" y="186913"/>
                      <a:pt x="149681" y="165993"/>
                      <a:pt x="154236" y="143219"/>
                    </a:cubicBezTo>
                    <a:cubicBezTo>
                      <a:pt x="162389" y="102454"/>
                      <a:pt x="166759" y="53579"/>
                      <a:pt x="198304" y="22034"/>
                    </a:cubicBezTo>
                    <a:cubicBezTo>
                      <a:pt x="207667" y="12671"/>
                      <a:pt x="220338" y="7345"/>
                      <a:pt x="231355" y="0"/>
                    </a:cubicBezTo>
                    <a:cubicBezTo>
                      <a:pt x="308440" y="19272"/>
                      <a:pt x="246293" y="-4295"/>
                      <a:pt x="308473" y="44067"/>
                    </a:cubicBezTo>
                    <a:cubicBezTo>
                      <a:pt x="329376" y="60325"/>
                      <a:pt x="374574" y="88135"/>
                      <a:pt x="374574" y="88135"/>
                    </a:cubicBezTo>
                    <a:lnTo>
                      <a:pt x="440675" y="187287"/>
                    </a:lnTo>
                    <a:cubicBezTo>
                      <a:pt x="448020" y="198304"/>
                      <a:pt x="453347" y="210974"/>
                      <a:pt x="462709" y="220337"/>
                    </a:cubicBezTo>
                    <a:lnTo>
                      <a:pt x="528810" y="286439"/>
                    </a:lnTo>
                    <a:lnTo>
                      <a:pt x="561861" y="319489"/>
                    </a:lnTo>
                    <a:cubicBezTo>
                      <a:pt x="569205" y="334178"/>
                      <a:pt x="574348" y="350193"/>
                      <a:pt x="583894" y="363557"/>
                    </a:cubicBezTo>
                    <a:cubicBezTo>
                      <a:pt x="592950" y="376235"/>
                      <a:pt x="608687" y="383395"/>
                      <a:pt x="616945" y="396607"/>
                    </a:cubicBezTo>
                    <a:cubicBezTo>
                      <a:pt x="627426" y="413377"/>
                      <a:pt x="630135" y="434004"/>
                      <a:pt x="638979" y="451692"/>
                    </a:cubicBezTo>
                    <a:cubicBezTo>
                      <a:pt x="644900" y="463535"/>
                      <a:pt x="653668" y="473725"/>
                      <a:pt x="661012" y="484742"/>
                    </a:cubicBezTo>
                    <a:cubicBezTo>
                      <a:pt x="639566" y="420401"/>
                      <a:pt x="666776" y="479489"/>
                      <a:pt x="616945" y="429658"/>
                    </a:cubicBezTo>
                    <a:cubicBezTo>
                      <a:pt x="607582" y="420295"/>
                      <a:pt x="603388" y="406779"/>
                      <a:pt x="594911" y="396607"/>
                    </a:cubicBezTo>
                    <a:cubicBezTo>
                      <a:pt x="584937" y="384638"/>
                      <a:pt x="572878" y="374574"/>
                      <a:pt x="561861" y="363557"/>
                    </a:cubicBezTo>
                    <a:cubicBezTo>
                      <a:pt x="542500" y="305474"/>
                      <a:pt x="563640" y="352470"/>
                      <a:pt x="517793" y="297455"/>
                    </a:cubicBezTo>
                    <a:cubicBezTo>
                      <a:pt x="460414" y="228601"/>
                      <a:pt x="548087" y="299290"/>
                      <a:pt x="429658" y="220337"/>
                    </a:cubicBezTo>
                    <a:lnTo>
                      <a:pt x="396608" y="198304"/>
                    </a:lnTo>
                    <a:lnTo>
                      <a:pt x="363557" y="176270"/>
                    </a:lnTo>
                    <a:cubicBezTo>
                      <a:pt x="308473" y="179942"/>
                      <a:pt x="252759" y="178211"/>
                      <a:pt x="198304" y="187287"/>
                    </a:cubicBezTo>
                    <a:cubicBezTo>
                      <a:pt x="185244" y="189464"/>
                      <a:pt x="171174" y="197477"/>
                      <a:pt x="165253" y="209320"/>
                    </a:cubicBezTo>
                    <a:cubicBezTo>
                      <a:pt x="151710" y="236405"/>
                      <a:pt x="152796" y="268727"/>
                      <a:pt x="143220" y="297455"/>
                    </a:cubicBezTo>
                    <a:lnTo>
                      <a:pt x="121186" y="363557"/>
                    </a:lnTo>
                    <a:cubicBezTo>
                      <a:pt x="117514" y="407624"/>
                      <a:pt x="114362" y="451738"/>
                      <a:pt x="110169" y="495759"/>
                    </a:cubicBezTo>
                    <a:cubicBezTo>
                      <a:pt x="107016" y="528863"/>
                      <a:pt x="102305" y="561807"/>
                      <a:pt x="99152" y="594911"/>
                    </a:cubicBezTo>
                    <a:cubicBezTo>
                      <a:pt x="94959" y="638932"/>
                      <a:pt x="92535" y="683112"/>
                      <a:pt x="88135" y="727113"/>
                    </a:cubicBezTo>
                    <a:cubicBezTo>
                      <a:pt x="85189" y="756573"/>
                      <a:pt x="94096" y="790993"/>
                      <a:pt x="77118" y="815248"/>
                    </a:cubicBezTo>
                    <a:cubicBezTo>
                      <a:pt x="60881" y="838443"/>
                      <a:pt x="25807" y="837282"/>
                      <a:pt x="0" y="837282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306A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98" name="Freeform 297"/>
              <p:cNvSpPr/>
              <p:nvPr/>
            </p:nvSpPr>
            <p:spPr>
              <a:xfrm flipH="1">
                <a:off x="-1336756" y="4776204"/>
                <a:ext cx="604474" cy="869256"/>
              </a:xfrm>
              <a:custGeom>
                <a:avLst/>
                <a:gdLst>
                  <a:gd name="connsiteX0" fmla="*/ 66102 w 661012"/>
                  <a:gd name="connsiteY0" fmla="*/ 870332 h 870332"/>
                  <a:gd name="connsiteX1" fmla="*/ 77118 w 661012"/>
                  <a:gd name="connsiteY1" fmla="*/ 815248 h 870332"/>
                  <a:gd name="connsiteX2" fmla="*/ 88135 w 661012"/>
                  <a:gd name="connsiteY2" fmla="*/ 374573 h 870332"/>
                  <a:gd name="connsiteX3" fmla="*/ 121186 w 661012"/>
                  <a:gd name="connsiteY3" fmla="*/ 264405 h 870332"/>
                  <a:gd name="connsiteX4" fmla="*/ 132203 w 661012"/>
                  <a:gd name="connsiteY4" fmla="*/ 209320 h 870332"/>
                  <a:gd name="connsiteX5" fmla="*/ 154236 w 661012"/>
                  <a:gd name="connsiteY5" fmla="*/ 143219 h 870332"/>
                  <a:gd name="connsiteX6" fmla="*/ 198304 w 661012"/>
                  <a:gd name="connsiteY6" fmla="*/ 22034 h 870332"/>
                  <a:gd name="connsiteX7" fmla="*/ 231355 w 661012"/>
                  <a:gd name="connsiteY7" fmla="*/ 0 h 870332"/>
                  <a:gd name="connsiteX8" fmla="*/ 308473 w 661012"/>
                  <a:gd name="connsiteY8" fmla="*/ 44067 h 870332"/>
                  <a:gd name="connsiteX9" fmla="*/ 374574 w 661012"/>
                  <a:gd name="connsiteY9" fmla="*/ 88135 h 870332"/>
                  <a:gd name="connsiteX10" fmla="*/ 440675 w 661012"/>
                  <a:gd name="connsiteY10" fmla="*/ 187287 h 870332"/>
                  <a:gd name="connsiteX11" fmla="*/ 462709 w 661012"/>
                  <a:gd name="connsiteY11" fmla="*/ 220337 h 870332"/>
                  <a:gd name="connsiteX12" fmla="*/ 528810 w 661012"/>
                  <a:gd name="connsiteY12" fmla="*/ 286439 h 870332"/>
                  <a:gd name="connsiteX13" fmla="*/ 561861 w 661012"/>
                  <a:gd name="connsiteY13" fmla="*/ 319489 h 870332"/>
                  <a:gd name="connsiteX14" fmla="*/ 583894 w 661012"/>
                  <a:gd name="connsiteY14" fmla="*/ 363557 h 870332"/>
                  <a:gd name="connsiteX15" fmla="*/ 616945 w 661012"/>
                  <a:gd name="connsiteY15" fmla="*/ 396607 h 870332"/>
                  <a:gd name="connsiteX16" fmla="*/ 638979 w 661012"/>
                  <a:gd name="connsiteY16" fmla="*/ 451692 h 870332"/>
                  <a:gd name="connsiteX17" fmla="*/ 661012 w 661012"/>
                  <a:gd name="connsiteY17" fmla="*/ 484742 h 870332"/>
                  <a:gd name="connsiteX18" fmla="*/ 616945 w 661012"/>
                  <a:gd name="connsiteY18" fmla="*/ 429658 h 870332"/>
                  <a:gd name="connsiteX19" fmla="*/ 594911 w 661012"/>
                  <a:gd name="connsiteY19" fmla="*/ 396607 h 870332"/>
                  <a:gd name="connsiteX20" fmla="*/ 561861 w 661012"/>
                  <a:gd name="connsiteY20" fmla="*/ 363557 h 870332"/>
                  <a:gd name="connsiteX21" fmla="*/ 517793 w 661012"/>
                  <a:gd name="connsiteY21" fmla="*/ 297455 h 870332"/>
                  <a:gd name="connsiteX22" fmla="*/ 429658 w 661012"/>
                  <a:gd name="connsiteY22" fmla="*/ 220337 h 870332"/>
                  <a:gd name="connsiteX23" fmla="*/ 396608 w 661012"/>
                  <a:gd name="connsiteY23" fmla="*/ 198304 h 870332"/>
                  <a:gd name="connsiteX24" fmla="*/ 363557 w 661012"/>
                  <a:gd name="connsiteY24" fmla="*/ 176270 h 870332"/>
                  <a:gd name="connsiteX25" fmla="*/ 198304 w 661012"/>
                  <a:gd name="connsiteY25" fmla="*/ 187287 h 870332"/>
                  <a:gd name="connsiteX26" fmla="*/ 165253 w 661012"/>
                  <a:gd name="connsiteY26" fmla="*/ 209320 h 870332"/>
                  <a:gd name="connsiteX27" fmla="*/ 143220 w 661012"/>
                  <a:gd name="connsiteY27" fmla="*/ 297455 h 870332"/>
                  <a:gd name="connsiteX28" fmla="*/ 121186 w 661012"/>
                  <a:gd name="connsiteY28" fmla="*/ 363557 h 870332"/>
                  <a:gd name="connsiteX29" fmla="*/ 110169 w 661012"/>
                  <a:gd name="connsiteY29" fmla="*/ 495759 h 870332"/>
                  <a:gd name="connsiteX30" fmla="*/ 99152 w 661012"/>
                  <a:gd name="connsiteY30" fmla="*/ 594911 h 870332"/>
                  <a:gd name="connsiteX31" fmla="*/ 88135 w 661012"/>
                  <a:gd name="connsiteY31" fmla="*/ 727113 h 870332"/>
                  <a:gd name="connsiteX32" fmla="*/ 77118 w 661012"/>
                  <a:gd name="connsiteY32" fmla="*/ 815248 h 870332"/>
                  <a:gd name="connsiteX33" fmla="*/ 0 w 661012"/>
                  <a:gd name="connsiteY33" fmla="*/ 837282 h 87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61012" h="870332">
                    <a:moveTo>
                      <a:pt x="66102" y="870332"/>
                    </a:moveTo>
                    <a:cubicBezTo>
                      <a:pt x="69774" y="851971"/>
                      <a:pt x="76287" y="833954"/>
                      <a:pt x="77118" y="815248"/>
                    </a:cubicBezTo>
                    <a:cubicBezTo>
                      <a:pt x="83642" y="668455"/>
                      <a:pt x="81463" y="521359"/>
                      <a:pt x="88135" y="374573"/>
                    </a:cubicBezTo>
                    <a:cubicBezTo>
                      <a:pt x="89213" y="350864"/>
                      <a:pt x="118251" y="279079"/>
                      <a:pt x="121186" y="264405"/>
                    </a:cubicBezTo>
                    <a:cubicBezTo>
                      <a:pt x="124858" y="246043"/>
                      <a:pt x="127276" y="227386"/>
                      <a:pt x="132203" y="209320"/>
                    </a:cubicBezTo>
                    <a:cubicBezTo>
                      <a:pt x="138314" y="186913"/>
                      <a:pt x="149681" y="165993"/>
                      <a:pt x="154236" y="143219"/>
                    </a:cubicBezTo>
                    <a:cubicBezTo>
                      <a:pt x="162389" y="102454"/>
                      <a:pt x="166759" y="53579"/>
                      <a:pt x="198304" y="22034"/>
                    </a:cubicBezTo>
                    <a:cubicBezTo>
                      <a:pt x="207667" y="12671"/>
                      <a:pt x="220338" y="7345"/>
                      <a:pt x="231355" y="0"/>
                    </a:cubicBezTo>
                    <a:cubicBezTo>
                      <a:pt x="308440" y="19272"/>
                      <a:pt x="246293" y="-4295"/>
                      <a:pt x="308473" y="44067"/>
                    </a:cubicBezTo>
                    <a:cubicBezTo>
                      <a:pt x="329376" y="60325"/>
                      <a:pt x="374574" y="88135"/>
                      <a:pt x="374574" y="88135"/>
                    </a:cubicBezTo>
                    <a:lnTo>
                      <a:pt x="440675" y="187287"/>
                    </a:lnTo>
                    <a:cubicBezTo>
                      <a:pt x="448020" y="198304"/>
                      <a:pt x="453347" y="210974"/>
                      <a:pt x="462709" y="220337"/>
                    </a:cubicBezTo>
                    <a:lnTo>
                      <a:pt x="528810" y="286439"/>
                    </a:lnTo>
                    <a:lnTo>
                      <a:pt x="561861" y="319489"/>
                    </a:lnTo>
                    <a:cubicBezTo>
                      <a:pt x="569205" y="334178"/>
                      <a:pt x="574348" y="350193"/>
                      <a:pt x="583894" y="363557"/>
                    </a:cubicBezTo>
                    <a:cubicBezTo>
                      <a:pt x="592950" y="376235"/>
                      <a:pt x="608687" y="383395"/>
                      <a:pt x="616945" y="396607"/>
                    </a:cubicBezTo>
                    <a:cubicBezTo>
                      <a:pt x="627426" y="413377"/>
                      <a:pt x="630135" y="434004"/>
                      <a:pt x="638979" y="451692"/>
                    </a:cubicBezTo>
                    <a:cubicBezTo>
                      <a:pt x="644900" y="463535"/>
                      <a:pt x="653668" y="473725"/>
                      <a:pt x="661012" y="484742"/>
                    </a:cubicBezTo>
                    <a:cubicBezTo>
                      <a:pt x="639566" y="420401"/>
                      <a:pt x="666776" y="479489"/>
                      <a:pt x="616945" y="429658"/>
                    </a:cubicBezTo>
                    <a:cubicBezTo>
                      <a:pt x="607582" y="420295"/>
                      <a:pt x="603388" y="406779"/>
                      <a:pt x="594911" y="396607"/>
                    </a:cubicBezTo>
                    <a:cubicBezTo>
                      <a:pt x="584937" y="384638"/>
                      <a:pt x="572878" y="374574"/>
                      <a:pt x="561861" y="363557"/>
                    </a:cubicBezTo>
                    <a:cubicBezTo>
                      <a:pt x="542500" y="305474"/>
                      <a:pt x="563640" y="352470"/>
                      <a:pt x="517793" y="297455"/>
                    </a:cubicBezTo>
                    <a:cubicBezTo>
                      <a:pt x="460414" y="228601"/>
                      <a:pt x="548087" y="299290"/>
                      <a:pt x="429658" y="220337"/>
                    </a:cubicBezTo>
                    <a:lnTo>
                      <a:pt x="396608" y="198304"/>
                    </a:lnTo>
                    <a:lnTo>
                      <a:pt x="363557" y="176270"/>
                    </a:lnTo>
                    <a:cubicBezTo>
                      <a:pt x="308473" y="179942"/>
                      <a:pt x="252759" y="178211"/>
                      <a:pt x="198304" y="187287"/>
                    </a:cubicBezTo>
                    <a:cubicBezTo>
                      <a:pt x="185244" y="189464"/>
                      <a:pt x="171174" y="197477"/>
                      <a:pt x="165253" y="209320"/>
                    </a:cubicBezTo>
                    <a:cubicBezTo>
                      <a:pt x="151710" y="236405"/>
                      <a:pt x="152796" y="268727"/>
                      <a:pt x="143220" y="297455"/>
                    </a:cubicBezTo>
                    <a:lnTo>
                      <a:pt x="121186" y="363557"/>
                    </a:lnTo>
                    <a:cubicBezTo>
                      <a:pt x="117514" y="407624"/>
                      <a:pt x="114362" y="451738"/>
                      <a:pt x="110169" y="495759"/>
                    </a:cubicBezTo>
                    <a:cubicBezTo>
                      <a:pt x="107016" y="528863"/>
                      <a:pt x="102305" y="561807"/>
                      <a:pt x="99152" y="594911"/>
                    </a:cubicBezTo>
                    <a:cubicBezTo>
                      <a:pt x="94959" y="638932"/>
                      <a:pt x="92535" y="683112"/>
                      <a:pt x="88135" y="727113"/>
                    </a:cubicBezTo>
                    <a:cubicBezTo>
                      <a:pt x="85189" y="756573"/>
                      <a:pt x="94096" y="790993"/>
                      <a:pt x="77118" y="815248"/>
                    </a:cubicBezTo>
                    <a:cubicBezTo>
                      <a:pt x="60881" y="838443"/>
                      <a:pt x="25807" y="837282"/>
                      <a:pt x="0" y="837282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306A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99" name="Freeform 298"/>
              <p:cNvSpPr/>
              <p:nvPr/>
            </p:nvSpPr>
            <p:spPr>
              <a:xfrm flipH="1">
                <a:off x="-954653" y="4833807"/>
                <a:ext cx="153467" cy="869256"/>
              </a:xfrm>
              <a:custGeom>
                <a:avLst/>
                <a:gdLst>
                  <a:gd name="connsiteX0" fmla="*/ 66102 w 661012"/>
                  <a:gd name="connsiteY0" fmla="*/ 870332 h 870332"/>
                  <a:gd name="connsiteX1" fmla="*/ 77118 w 661012"/>
                  <a:gd name="connsiteY1" fmla="*/ 815248 h 870332"/>
                  <a:gd name="connsiteX2" fmla="*/ 88135 w 661012"/>
                  <a:gd name="connsiteY2" fmla="*/ 374573 h 870332"/>
                  <a:gd name="connsiteX3" fmla="*/ 121186 w 661012"/>
                  <a:gd name="connsiteY3" fmla="*/ 264405 h 870332"/>
                  <a:gd name="connsiteX4" fmla="*/ 132203 w 661012"/>
                  <a:gd name="connsiteY4" fmla="*/ 209320 h 870332"/>
                  <a:gd name="connsiteX5" fmla="*/ 154236 w 661012"/>
                  <a:gd name="connsiteY5" fmla="*/ 143219 h 870332"/>
                  <a:gd name="connsiteX6" fmla="*/ 198304 w 661012"/>
                  <a:gd name="connsiteY6" fmla="*/ 22034 h 870332"/>
                  <a:gd name="connsiteX7" fmla="*/ 231355 w 661012"/>
                  <a:gd name="connsiteY7" fmla="*/ 0 h 870332"/>
                  <a:gd name="connsiteX8" fmla="*/ 308473 w 661012"/>
                  <a:gd name="connsiteY8" fmla="*/ 44067 h 870332"/>
                  <a:gd name="connsiteX9" fmla="*/ 374574 w 661012"/>
                  <a:gd name="connsiteY9" fmla="*/ 88135 h 870332"/>
                  <a:gd name="connsiteX10" fmla="*/ 440675 w 661012"/>
                  <a:gd name="connsiteY10" fmla="*/ 187287 h 870332"/>
                  <a:gd name="connsiteX11" fmla="*/ 462709 w 661012"/>
                  <a:gd name="connsiteY11" fmla="*/ 220337 h 870332"/>
                  <a:gd name="connsiteX12" fmla="*/ 528810 w 661012"/>
                  <a:gd name="connsiteY12" fmla="*/ 286439 h 870332"/>
                  <a:gd name="connsiteX13" fmla="*/ 561861 w 661012"/>
                  <a:gd name="connsiteY13" fmla="*/ 319489 h 870332"/>
                  <a:gd name="connsiteX14" fmla="*/ 583894 w 661012"/>
                  <a:gd name="connsiteY14" fmla="*/ 363557 h 870332"/>
                  <a:gd name="connsiteX15" fmla="*/ 616945 w 661012"/>
                  <a:gd name="connsiteY15" fmla="*/ 396607 h 870332"/>
                  <a:gd name="connsiteX16" fmla="*/ 638979 w 661012"/>
                  <a:gd name="connsiteY16" fmla="*/ 451692 h 870332"/>
                  <a:gd name="connsiteX17" fmla="*/ 661012 w 661012"/>
                  <a:gd name="connsiteY17" fmla="*/ 484742 h 870332"/>
                  <a:gd name="connsiteX18" fmla="*/ 616945 w 661012"/>
                  <a:gd name="connsiteY18" fmla="*/ 429658 h 870332"/>
                  <a:gd name="connsiteX19" fmla="*/ 594911 w 661012"/>
                  <a:gd name="connsiteY19" fmla="*/ 396607 h 870332"/>
                  <a:gd name="connsiteX20" fmla="*/ 561861 w 661012"/>
                  <a:gd name="connsiteY20" fmla="*/ 363557 h 870332"/>
                  <a:gd name="connsiteX21" fmla="*/ 517793 w 661012"/>
                  <a:gd name="connsiteY21" fmla="*/ 297455 h 870332"/>
                  <a:gd name="connsiteX22" fmla="*/ 429658 w 661012"/>
                  <a:gd name="connsiteY22" fmla="*/ 220337 h 870332"/>
                  <a:gd name="connsiteX23" fmla="*/ 396608 w 661012"/>
                  <a:gd name="connsiteY23" fmla="*/ 198304 h 870332"/>
                  <a:gd name="connsiteX24" fmla="*/ 363557 w 661012"/>
                  <a:gd name="connsiteY24" fmla="*/ 176270 h 870332"/>
                  <a:gd name="connsiteX25" fmla="*/ 198304 w 661012"/>
                  <a:gd name="connsiteY25" fmla="*/ 187287 h 870332"/>
                  <a:gd name="connsiteX26" fmla="*/ 165253 w 661012"/>
                  <a:gd name="connsiteY26" fmla="*/ 209320 h 870332"/>
                  <a:gd name="connsiteX27" fmla="*/ 143220 w 661012"/>
                  <a:gd name="connsiteY27" fmla="*/ 297455 h 870332"/>
                  <a:gd name="connsiteX28" fmla="*/ 121186 w 661012"/>
                  <a:gd name="connsiteY28" fmla="*/ 363557 h 870332"/>
                  <a:gd name="connsiteX29" fmla="*/ 110169 w 661012"/>
                  <a:gd name="connsiteY29" fmla="*/ 495759 h 870332"/>
                  <a:gd name="connsiteX30" fmla="*/ 99152 w 661012"/>
                  <a:gd name="connsiteY30" fmla="*/ 594911 h 870332"/>
                  <a:gd name="connsiteX31" fmla="*/ 88135 w 661012"/>
                  <a:gd name="connsiteY31" fmla="*/ 727113 h 870332"/>
                  <a:gd name="connsiteX32" fmla="*/ 77118 w 661012"/>
                  <a:gd name="connsiteY32" fmla="*/ 815248 h 870332"/>
                  <a:gd name="connsiteX33" fmla="*/ 0 w 661012"/>
                  <a:gd name="connsiteY33" fmla="*/ 837282 h 87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61012" h="870332">
                    <a:moveTo>
                      <a:pt x="66102" y="870332"/>
                    </a:moveTo>
                    <a:cubicBezTo>
                      <a:pt x="69774" y="851971"/>
                      <a:pt x="76287" y="833954"/>
                      <a:pt x="77118" y="815248"/>
                    </a:cubicBezTo>
                    <a:cubicBezTo>
                      <a:pt x="83642" y="668455"/>
                      <a:pt x="81463" y="521359"/>
                      <a:pt x="88135" y="374573"/>
                    </a:cubicBezTo>
                    <a:cubicBezTo>
                      <a:pt x="89213" y="350864"/>
                      <a:pt x="118251" y="279079"/>
                      <a:pt x="121186" y="264405"/>
                    </a:cubicBezTo>
                    <a:cubicBezTo>
                      <a:pt x="124858" y="246043"/>
                      <a:pt x="127276" y="227386"/>
                      <a:pt x="132203" y="209320"/>
                    </a:cubicBezTo>
                    <a:cubicBezTo>
                      <a:pt x="138314" y="186913"/>
                      <a:pt x="149681" y="165993"/>
                      <a:pt x="154236" y="143219"/>
                    </a:cubicBezTo>
                    <a:cubicBezTo>
                      <a:pt x="162389" y="102454"/>
                      <a:pt x="166759" y="53579"/>
                      <a:pt x="198304" y="22034"/>
                    </a:cubicBezTo>
                    <a:cubicBezTo>
                      <a:pt x="207667" y="12671"/>
                      <a:pt x="220338" y="7345"/>
                      <a:pt x="231355" y="0"/>
                    </a:cubicBezTo>
                    <a:cubicBezTo>
                      <a:pt x="308440" y="19272"/>
                      <a:pt x="246293" y="-4295"/>
                      <a:pt x="308473" y="44067"/>
                    </a:cubicBezTo>
                    <a:cubicBezTo>
                      <a:pt x="329376" y="60325"/>
                      <a:pt x="374574" y="88135"/>
                      <a:pt x="374574" y="88135"/>
                    </a:cubicBezTo>
                    <a:lnTo>
                      <a:pt x="440675" y="187287"/>
                    </a:lnTo>
                    <a:cubicBezTo>
                      <a:pt x="448020" y="198304"/>
                      <a:pt x="453347" y="210974"/>
                      <a:pt x="462709" y="220337"/>
                    </a:cubicBezTo>
                    <a:lnTo>
                      <a:pt x="528810" y="286439"/>
                    </a:lnTo>
                    <a:lnTo>
                      <a:pt x="561861" y="319489"/>
                    </a:lnTo>
                    <a:cubicBezTo>
                      <a:pt x="569205" y="334178"/>
                      <a:pt x="574348" y="350193"/>
                      <a:pt x="583894" y="363557"/>
                    </a:cubicBezTo>
                    <a:cubicBezTo>
                      <a:pt x="592950" y="376235"/>
                      <a:pt x="608687" y="383395"/>
                      <a:pt x="616945" y="396607"/>
                    </a:cubicBezTo>
                    <a:cubicBezTo>
                      <a:pt x="627426" y="413377"/>
                      <a:pt x="630135" y="434004"/>
                      <a:pt x="638979" y="451692"/>
                    </a:cubicBezTo>
                    <a:cubicBezTo>
                      <a:pt x="644900" y="463535"/>
                      <a:pt x="653668" y="473725"/>
                      <a:pt x="661012" y="484742"/>
                    </a:cubicBezTo>
                    <a:cubicBezTo>
                      <a:pt x="639566" y="420401"/>
                      <a:pt x="666776" y="479489"/>
                      <a:pt x="616945" y="429658"/>
                    </a:cubicBezTo>
                    <a:cubicBezTo>
                      <a:pt x="607582" y="420295"/>
                      <a:pt x="603388" y="406779"/>
                      <a:pt x="594911" y="396607"/>
                    </a:cubicBezTo>
                    <a:cubicBezTo>
                      <a:pt x="584937" y="384638"/>
                      <a:pt x="572878" y="374574"/>
                      <a:pt x="561861" y="363557"/>
                    </a:cubicBezTo>
                    <a:cubicBezTo>
                      <a:pt x="542500" y="305474"/>
                      <a:pt x="563640" y="352470"/>
                      <a:pt x="517793" y="297455"/>
                    </a:cubicBezTo>
                    <a:cubicBezTo>
                      <a:pt x="460414" y="228601"/>
                      <a:pt x="548087" y="299290"/>
                      <a:pt x="429658" y="220337"/>
                    </a:cubicBezTo>
                    <a:lnTo>
                      <a:pt x="396608" y="198304"/>
                    </a:lnTo>
                    <a:lnTo>
                      <a:pt x="363557" y="176270"/>
                    </a:lnTo>
                    <a:cubicBezTo>
                      <a:pt x="308473" y="179942"/>
                      <a:pt x="252759" y="178211"/>
                      <a:pt x="198304" y="187287"/>
                    </a:cubicBezTo>
                    <a:cubicBezTo>
                      <a:pt x="185244" y="189464"/>
                      <a:pt x="171174" y="197477"/>
                      <a:pt x="165253" y="209320"/>
                    </a:cubicBezTo>
                    <a:cubicBezTo>
                      <a:pt x="151710" y="236405"/>
                      <a:pt x="152796" y="268727"/>
                      <a:pt x="143220" y="297455"/>
                    </a:cubicBezTo>
                    <a:lnTo>
                      <a:pt x="121186" y="363557"/>
                    </a:lnTo>
                    <a:cubicBezTo>
                      <a:pt x="117514" y="407624"/>
                      <a:pt x="114362" y="451738"/>
                      <a:pt x="110169" y="495759"/>
                    </a:cubicBezTo>
                    <a:cubicBezTo>
                      <a:pt x="107016" y="528863"/>
                      <a:pt x="102305" y="561807"/>
                      <a:pt x="99152" y="594911"/>
                    </a:cubicBezTo>
                    <a:cubicBezTo>
                      <a:pt x="94959" y="638932"/>
                      <a:pt x="92535" y="683112"/>
                      <a:pt x="88135" y="727113"/>
                    </a:cubicBezTo>
                    <a:cubicBezTo>
                      <a:pt x="85189" y="756573"/>
                      <a:pt x="94096" y="790993"/>
                      <a:pt x="77118" y="815248"/>
                    </a:cubicBezTo>
                    <a:cubicBezTo>
                      <a:pt x="60881" y="838443"/>
                      <a:pt x="25807" y="837282"/>
                      <a:pt x="0" y="837282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306A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00" name="Freeform 299"/>
              <p:cNvSpPr/>
              <p:nvPr/>
            </p:nvSpPr>
            <p:spPr>
              <a:xfrm>
                <a:off x="-813715" y="4613874"/>
                <a:ext cx="394631" cy="607432"/>
              </a:xfrm>
              <a:custGeom>
                <a:avLst/>
                <a:gdLst>
                  <a:gd name="connsiteX0" fmla="*/ 0 w 396649"/>
                  <a:gd name="connsiteY0" fmla="*/ 605928 h 605928"/>
                  <a:gd name="connsiteX1" fmla="*/ 22034 w 396649"/>
                  <a:gd name="connsiteY1" fmla="*/ 550843 h 605928"/>
                  <a:gd name="connsiteX2" fmla="*/ 44067 w 396649"/>
                  <a:gd name="connsiteY2" fmla="*/ 517793 h 605928"/>
                  <a:gd name="connsiteX3" fmla="*/ 55084 w 396649"/>
                  <a:gd name="connsiteY3" fmla="*/ 253388 h 605928"/>
                  <a:gd name="connsiteX4" fmla="*/ 88135 w 396649"/>
                  <a:gd name="connsiteY4" fmla="*/ 143219 h 605928"/>
                  <a:gd name="connsiteX5" fmla="*/ 121185 w 396649"/>
                  <a:gd name="connsiteY5" fmla="*/ 44067 h 605928"/>
                  <a:gd name="connsiteX6" fmla="*/ 132202 w 396649"/>
                  <a:gd name="connsiteY6" fmla="*/ 11017 h 605928"/>
                  <a:gd name="connsiteX7" fmla="*/ 165253 w 396649"/>
                  <a:gd name="connsiteY7" fmla="*/ 0 h 605928"/>
                  <a:gd name="connsiteX8" fmla="*/ 286438 w 396649"/>
                  <a:gd name="connsiteY8" fmla="*/ 22034 h 605928"/>
                  <a:gd name="connsiteX9" fmla="*/ 308472 w 396649"/>
                  <a:gd name="connsiteY9" fmla="*/ 55084 h 605928"/>
                  <a:gd name="connsiteX10" fmla="*/ 319489 w 396649"/>
                  <a:gd name="connsiteY10" fmla="*/ 88135 h 605928"/>
                  <a:gd name="connsiteX11" fmla="*/ 341523 w 396649"/>
                  <a:gd name="connsiteY11" fmla="*/ 121186 h 605928"/>
                  <a:gd name="connsiteX12" fmla="*/ 363556 w 396649"/>
                  <a:gd name="connsiteY12" fmla="*/ 187287 h 605928"/>
                  <a:gd name="connsiteX13" fmla="*/ 374573 w 396649"/>
                  <a:gd name="connsiteY13" fmla="*/ 220337 h 605928"/>
                  <a:gd name="connsiteX14" fmla="*/ 396607 w 396649"/>
                  <a:gd name="connsiteY14" fmla="*/ 264405 h 60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6649" h="605928">
                    <a:moveTo>
                      <a:pt x="0" y="605928"/>
                    </a:moveTo>
                    <a:cubicBezTo>
                      <a:pt x="7345" y="587566"/>
                      <a:pt x="13190" y="568531"/>
                      <a:pt x="22034" y="550843"/>
                    </a:cubicBezTo>
                    <a:cubicBezTo>
                      <a:pt x="27955" y="539000"/>
                      <a:pt x="42605" y="530952"/>
                      <a:pt x="44067" y="517793"/>
                    </a:cubicBezTo>
                    <a:cubicBezTo>
                      <a:pt x="53808" y="430121"/>
                      <a:pt x="48799" y="341375"/>
                      <a:pt x="55084" y="253388"/>
                    </a:cubicBezTo>
                    <a:cubicBezTo>
                      <a:pt x="57120" y="224886"/>
                      <a:pt x="83730" y="165246"/>
                      <a:pt x="88135" y="143219"/>
                    </a:cubicBezTo>
                    <a:cubicBezTo>
                      <a:pt x="106706" y="50366"/>
                      <a:pt x="86978" y="123885"/>
                      <a:pt x="121185" y="44067"/>
                    </a:cubicBezTo>
                    <a:cubicBezTo>
                      <a:pt x="125759" y="33393"/>
                      <a:pt x="123991" y="19228"/>
                      <a:pt x="132202" y="11017"/>
                    </a:cubicBezTo>
                    <a:cubicBezTo>
                      <a:pt x="140414" y="2806"/>
                      <a:pt x="154236" y="3672"/>
                      <a:pt x="165253" y="0"/>
                    </a:cubicBezTo>
                    <a:cubicBezTo>
                      <a:pt x="165547" y="49"/>
                      <a:pt x="280097" y="18411"/>
                      <a:pt x="286438" y="22034"/>
                    </a:cubicBezTo>
                    <a:cubicBezTo>
                      <a:pt x="297934" y="28603"/>
                      <a:pt x="301127" y="44067"/>
                      <a:pt x="308472" y="55084"/>
                    </a:cubicBezTo>
                    <a:cubicBezTo>
                      <a:pt x="312144" y="66101"/>
                      <a:pt x="314296" y="77748"/>
                      <a:pt x="319489" y="88135"/>
                    </a:cubicBezTo>
                    <a:cubicBezTo>
                      <a:pt x="325410" y="99978"/>
                      <a:pt x="336145" y="109086"/>
                      <a:pt x="341523" y="121186"/>
                    </a:cubicBezTo>
                    <a:cubicBezTo>
                      <a:pt x="350956" y="142410"/>
                      <a:pt x="356212" y="165253"/>
                      <a:pt x="363556" y="187287"/>
                    </a:cubicBezTo>
                    <a:cubicBezTo>
                      <a:pt x="367228" y="198304"/>
                      <a:pt x="368131" y="210675"/>
                      <a:pt x="374573" y="220337"/>
                    </a:cubicBezTo>
                    <a:cubicBezTo>
                      <a:pt x="398644" y="256444"/>
                      <a:pt x="396607" y="240147"/>
                      <a:pt x="396607" y="264405"/>
                    </a:cubicBezTo>
                  </a:path>
                </a:pathLst>
              </a:custGeom>
              <a:ln w="19050">
                <a:solidFill>
                  <a:srgbClr val="A8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01" name="Freeform 300"/>
              <p:cNvSpPr/>
              <p:nvPr/>
            </p:nvSpPr>
            <p:spPr>
              <a:xfrm rot="20964515" flipH="1">
                <a:off x="-879485" y="4446307"/>
                <a:ext cx="306935" cy="691216"/>
              </a:xfrm>
              <a:custGeom>
                <a:avLst/>
                <a:gdLst>
                  <a:gd name="connsiteX0" fmla="*/ 410568 w 410568"/>
                  <a:gd name="connsiteY0" fmla="*/ 694062 h 694062"/>
                  <a:gd name="connsiteX1" fmla="*/ 377517 w 410568"/>
                  <a:gd name="connsiteY1" fmla="*/ 638978 h 694062"/>
                  <a:gd name="connsiteX2" fmla="*/ 355483 w 410568"/>
                  <a:gd name="connsiteY2" fmla="*/ 572877 h 694062"/>
                  <a:gd name="connsiteX3" fmla="*/ 344466 w 410568"/>
                  <a:gd name="connsiteY3" fmla="*/ 506775 h 694062"/>
                  <a:gd name="connsiteX4" fmla="*/ 333449 w 410568"/>
                  <a:gd name="connsiteY4" fmla="*/ 407624 h 694062"/>
                  <a:gd name="connsiteX5" fmla="*/ 311416 w 410568"/>
                  <a:gd name="connsiteY5" fmla="*/ 275421 h 694062"/>
                  <a:gd name="connsiteX6" fmla="*/ 278365 w 410568"/>
                  <a:gd name="connsiteY6" fmla="*/ 176269 h 694062"/>
                  <a:gd name="connsiteX7" fmla="*/ 245315 w 410568"/>
                  <a:gd name="connsiteY7" fmla="*/ 143219 h 694062"/>
                  <a:gd name="connsiteX8" fmla="*/ 223281 w 410568"/>
                  <a:gd name="connsiteY8" fmla="*/ 99151 h 694062"/>
                  <a:gd name="connsiteX9" fmla="*/ 190230 w 410568"/>
                  <a:gd name="connsiteY9" fmla="*/ 77118 h 694062"/>
                  <a:gd name="connsiteX10" fmla="*/ 157180 w 410568"/>
                  <a:gd name="connsiteY10" fmla="*/ 44067 h 694062"/>
                  <a:gd name="connsiteX11" fmla="*/ 91078 w 410568"/>
                  <a:gd name="connsiteY11" fmla="*/ 0 h 694062"/>
                  <a:gd name="connsiteX12" fmla="*/ 2943 w 410568"/>
                  <a:gd name="connsiteY12" fmla="*/ 11016 h 694062"/>
                  <a:gd name="connsiteX13" fmla="*/ 24977 w 410568"/>
                  <a:gd name="connsiteY13" fmla="*/ 44067 h 694062"/>
                  <a:gd name="connsiteX14" fmla="*/ 58028 w 410568"/>
                  <a:gd name="connsiteY14" fmla="*/ 55084 h 694062"/>
                  <a:gd name="connsiteX15" fmla="*/ 157180 w 410568"/>
                  <a:gd name="connsiteY15" fmla="*/ 143219 h 694062"/>
                  <a:gd name="connsiteX16" fmla="*/ 179213 w 410568"/>
                  <a:gd name="connsiteY16" fmla="*/ 176269 h 694062"/>
                  <a:gd name="connsiteX17" fmla="*/ 190230 w 410568"/>
                  <a:gd name="connsiteY17" fmla="*/ 209320 h 694062"/>
                  <a:gd name="connsiteX18" fmla="*/ 223281 w 410568"/>
                  <a:gd name="connsiteY18" fmla="*/ 253388 h 694062"/>
                  <a:gd name="connsiteX19" fmla="*/ 245315 w 410568"/>
                  <a:gd name="connsiteY19" fmla="*/ 286438 h 694062"/>
                  <a:gd name="connsiteX20" fmla="*/ 278365 w 410568"/>
                  <a:gd name="connsiteY20" fmla="*/ 363556 h 694062"/>
                  <a:gd name="connsiteX21" fmla="*/ 322433 w 410568"/>
                  <a:gd name="connsiteY21" fmla="*/ 440674 h 694062"/>
                  <a:gd name="connsiteX22" fmla="*/ 366500 w 410568"/>
                  <a:gd name="connsiteY22" fmla="*/ 616944 h 694062"/>
                  <a:gd name="connsiteX23" fmla="*/ 377517 w 410568"/>
                  <a:gd name="connsiteY23" fmla="*/ 661012 h 694062"/>
                  <a:gd name="connsiteX24" fmla="*/ 410568 w 410568"/>
                  <a:gd name="connsiteY24" fmla="*/ 694062 h 694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10568" h="694062">
                    <a:moveTo>
                      <a:pt x="410568" y="694062"/>
                    </a:moveTo>
                    <a:cubicBezTo>
                      <a:pt x="399551" y="675701"/>
                      <a:pt x="386378" y="658472"/>
                      <a:pt x="377517" y="638978"/>
                    </a:cubicBezTo>
                    <a:cubicBezTo>
                      <a:pt x="367906" y="617834"/>
                      <a:pt x="355483" y="572877"/>
                      <a:pt x="355483" y="572877"/>
                    </a:cubicBezTo>
                    <a:cubicBezTo>
                      <a:pt x="351811" y="550843"/>
                      <a:pt x="347418" y="528917"/>
                      <a:pt x="344466" y="506775"/>
                    </a:cubicBezTo>
                    <a:cubicBezTo>
                      <a:pt x="340071" y="473813"/>
                      <a:pt x="338152" y="440544"/>
                      <a:pt x="333449" y="407624"/>
                    </a:cubicBezTo>
                    <a:cubicBezTo>
                      <a:pt x="327131" y="363398"/>
                      <a:pt x="319180" y="319417"/>
                      <a:pt x="311416" y="275421"/>
                    </a:cubicBezTo>
                    <a:cubicBezTo>
                      <a:pt x="304279" y="234975"/>
                      <a:pt x="302545" y="210122"/>
                      <a:pt x="278365" y="176269"/>
                    </a:cubicBezTo>
                    <a:cubicBezTo>
                      <a:pt x="269309" y="163591"/>
                      <a:pt x="254371" y="155897"/>
                      <a:pt x="245315" y="143219"/>
                    </a:cubicBezTo>
                    <a:cubicBezTo>
                      <a:pt x="235769" y="129855"/>
                      <a:pt x="233795" y="111768"/>
                      <a:pt x="223281" y="99151"/>
                    </a:cubicBezTo>
                    <a:cubicBezTo>
                      <a:pt x="214804" y="88979"/>
                      <a:pt x="200402" y="85594"/>
                      <a:pt x="190230" y="77118"/>
                    </a:cubicBezTo>
                    <a:cubicBezTo>
                      <a:pt x="178261" y="67144"/>
                      <a:pt x="169478" y="53632"/>
                      <a:pt x="157180" y="44067"/>
                    </a:cubicBezTo>
                    <a:cubicBezTo>
                      <a:pt x="136277" y="27809"/>
                      <a:pt x="91078" y="0"/>
                      <a:pt x="91078" y="0"/>
                    </a:cubicBezTo>
                    <a:cubicBezTo>
                      <a:pt x="61700" y="3672"/>
                      <a:pt x="27578" y="-5407"/>
                      <a:pt x="2943" y="11016"/>
                    </a:cubicBezTo>
                    <a:cubicBezTo>
                      <a:pt x="-8074" y="18361"/>
                      <a:pt x="14638" y="35796"/>
                      <a:pt x="24977" y="44067"/>
                    </a:cubicBezTo>
                    <a:cubicBezTo>
                      <a:pt x="34045" y="51322"/>
                      <a:pt x="47011" y="51412"/>
                      <a:pt x="58028" y="55084"/>
                    </a:cubicBezTo>
                    <a:cubicBezTo>
                      <a:pt x="97764" y="81575"/>
                      <a:pt x="126997" y="97945"/>
                      <a:pt x="157180" y="143219"/>
                    </a:cubicBezTo>
                    <a:cubicBezTo>
                      <a:pt x="164524" y="154236"/>
                      <a:pt x="173292" y="164426"/>
                      <a:pt x="179213" y="176269"/>
                    </a:cubicBezTo>
                    <a:cubicBezTo>
                      <a:pt x="184406" y="186656"/>
                      <a:pt x="184468" y="199237"/>
                      <a:pt x="190230" y="209320"/>
                    </a:cubicBezTo>
                    <a:cubicBezTo>
                      <a:pt x="199340" y="225262"/>
                      <a:pt x="212608" y="238447"/>
                      <a:pt x="223281" y="253388"/>
                    </a:cubicBezTo>
                    <a:cubicBezTo>
                      <a:pt x="230977" y="264162"/>
                      <a:pt x="238746" y="274942"/>
                      <a:pt x="245315" y="286438"/>
                    </a:cubicBezTo>
                    <a:cubicBezTo>
                      <a:pt x="287069" y="359508"/>
                      <a:pt x="251882" y="301763"/>
                      <a:pt x="278365" y="363556"/>
                    </a:cubicBezTo>
                    <a:cubicBezTo>
                      <a:pt x="295139" y="402696"/>
                      <a:pt x="300303" y="407480"/>
                      <a:pt x="322433" y="440674"/>
                    </a:cubicBezTo>
                    <a:lnTo>
                      <a:pt x="366500" y="616944"/>
                    </a:lnTo>
                    <a:cubicBezTo>
                      <a:pt x="370172" y="631633"/>
                      <a:pt x="369118" y="648414"/>
                      <a:pt x="377517" y="661012"/>
                    </a:cubicBezTo>
                    <a:lnTo>
                      <a:pt x="410568" y="694062"/>
                    </a:lnTo>
                    <a:close/>
                  </a:path>
                </a:pathLst>
              </a:custGeom>
              <a:solidFill>
                <a:srgbClr val="92D050"/>
              </a:solidFill>
              <a:ln w="6350">
                <a:solidFill>
                  <a:srgbClr val="306A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03" name="Freeform 302"/>
              <p:cNvSpPr/>
              <p:nvPr/>
            </p:nvSpPr>
            <p:spPr>
              <a:xfrm>
                <a:off x="-685302" y="4718604"/>
                <a:ext cx="46979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04" name="Freeform 303"/>
              <p:cNvSpPr/>
              <p:nvPr/>
            </p:nvSpPr>
            <p:spPr>
              <a:xfrm>
                <a:off x="-597606" y="4619109"/>
                <a:ext cx="46979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05" name="Freeform 304"/>
              <p:cNvSpPr/>
              <p:nvPr/>
            </p:nvSpPr>
            <p:spPr>
              <a:xfrm>
                <a:off x="-572550" y="4661001"/>
                <a:ext cx="46979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07" name="Freeform 306"/>
              <p:cNvSpPr/>
              <p:nvPr/>
            </p:nvSpPr>
            <p:spPr>
              <a:xfrm flipH="1">
                <a:off x="-650851" y="4661001"/>
                <a:ext cx="68904" cy="52365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08" name="Freeform 307"/>
              <p:cNvSpPr/>
              <p:nvPr/>
            </p:nvSpPr>
            <p:spPr>
              <a:xfrm>
                <a:off x="-650851" y="4556271"/>
                <a:ext cx="46981" cy="62838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09" name="Freeform 308"/>
              <p:cNvSpPr/>
              <p:nvPr/>
            </p:nvSpPr>
            <p:spPr>
              <a:xfrm>
                <a:off x="-704094" y="4661001"/>
                <a:ext cx="46979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10" name="Freeform 309"/>
              <p:cNvSpPr/>
              <p:nvPr/>
            </p:nvSpPr>
            <p:spPr>
              <a:xfrm>
                <a:off x="-572550" y="4744785"/>
                <a:ext cx="46979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11" name="Freeform 310"/>
              <p:cNvSpPr/>
              <p:nvPr/>
            </p:nvSpPr>
            <p:spPr>
              <a:xfrm>
                <a:off x="-484854" y="4640055"/>
                <a:ext cx="46979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12" name="Freeform 311"/>
              <p:cNvSpPr/>
              <p:nvPr/>
            </p:nvSpPr>
            <p:spPr>
              <a:xfrm flipH="1">
                <a:off x="-538099" y="4681947"/>
                <a:ext cx="72037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13" name="Freeform 312"/>
              <p:cNvSpPr/>
              <p:nvPr/>
            </p:nvSpPr>
            <p:spPr>
              <a:xfrm>
                <a:off x="-538099" y="4582456"/>
                <a:ext cx="46981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14" name="Freeform 313"/>
              <p:cNvSpPr/>
              <p:nvPr/>
            </p:nvSpPr>
            <p:spPr>
              <a:xfrm>
                <a:off x="-494251" y="4681947"/>
                <a:ext cx="46981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15" name="Freeform 314"/>
              <p:cNvSpPr/>
              <p:nvPr/>
            </p:nvSpPr>
            <p:spPr>
              <a:xfrm>
                <a:off x="-434743" y="4812861"/>
                <a:ext cx="46979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17" name="Freeform 316"/>
              <p:cNvSpPr/>
              <p:nvPr/>
            </p:nvSpPr>
            <p:spPr>
              <a:xfrm flipV="1">
                <a:off x="-519307" y="4655766"/>
                <a:ext cx="65773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18" name="Freeform 317"/>
              <p:cNvSpPr/>
              <p:nvPr/>
            </p:nvSpPr>
            <p:spPr>
              <a:xfrm flipH="1" flipV="1">
                <a:off x="-400292" y="4797150"/>
                <a:ext cx="46981" cy="4713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19" name="Freeform 318"/>
              <p:cNvSpPr/>
              <p:nvPr/>
            </p:nvSpPr>
            <p:spPr>
              <a:xfrm flipV="1">
                <a:off x="-519307" y="4723839"/>
                <a:ext cx="65773" cy="62838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321" name="Freeform 320"/>
              <p:cNvSpPr/>
              <p:nvPr/>
            </p:nvSpPr>
            <p:spPr>
              <a:xfrm>
                <a:off x="-456667" y="4755258"/>
                <a:ext cx="46981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</p:grpSp>
        <p:grpSp>
          <p:nvGrpSpPr>
            <p:cNvPr id="19570" name="Group 173"/>
            <p:cNvGrpSpPr>
              <a:grpSpLocks/>
            </p:cNvGrpSpPr>
            <p:nvPr/>
          </p:nvGrpSpPr>
          <p:grpSpPr bwMode="auto">
            <a:xfrm>
              <a:off x="-1296002" y="4018301"/>
              <a:ext cx="675829" cy="587345"/>
              <a:chOff x="-1338098" y="4446307"/>
              <a:chExt cx="1119462" cy="1284543"/>
            </a:xfrm>
          </p:grpSpPr>
          <p:sp>
            <p:nvSpPr>
              <p:cNvPr id="252" name="Freeform 251"/>
              <p:cNvSpPr/>
              <p:nvPr/>
            </p:nvSpPr>
            <p:spPr>
              <a:xfrm>
                <a:off x="-1206554" y="5023923"/>
                <a:ext cx="413423" cy="696454"/>
              </a:xfrm>
              <a:custGeom>
                <a:avLst/>
                <a:gdLst>
                  <a:gd name="connsiteX0" fmla="*/ 410568 w 410568"/>
                  <a:gd name="connsiteY0" fmla="*/ 694062 h 694062"/>
                  <a:gd name="connsiteX1" fmla="*/ 377517 w 410568"/>
                  <a:gd name="connsiteY1" fmla="*/ 638978 h 694062"/>
                  <a:gd name="connsiteX2" fmla="*/ 355483 w 410568"/>
                  <a:gd name="connsiteY2" fmla="*/ 572877 h 694062"/>
                  <a:gd name="connsiteX3" fmla="*/ 344466 w 410568"/>
                  <a:gd name="connsiteY3" fmla="*/ 506775 h 694062"/>
                  <a:gd name="connsiteX4" fmla="*/ 333449 w 410568"/>
                  <a:gd name="connsiteY4" fmla="*/ 407624 h 694062"/>
                  <a:gd name="connsiteX5" fmla="*/ 311416 w 410568"/>
                  <a:gd name="connsiteY5" fmla="*/ 275421 h 694062"/>
                  <a:gd name="connsiteX6" fmla="*/ 278365 w 410568"/>
                  <a:gd name="connsiteY6" fmla="*/ 176269 h 694062"/>
                  <a:gd name="connsiteX7" fmla="*/ 245315 w 410568"/>
                  <a:gd name="connsiteY7" fmla="*/ 143219 h 694062"/>
                  <a:gd name="connsiteX8" fmla="*/ 223281 w 410568"/>
                  <a:gd name="connsiteY8" fmla="*/ 99151 h 694062"/>
                  <a:gd name="connsiteX9" fmla="*/ 190230 w 410568"/>
                  <a:gd name="connsiteY9" fmla="*/ 77118 h 694062"/>
                  <a:gd name="connsiteX10" fmla="*/ 157180 w 410568"/>
                  <a:gd name="connsiteY10" fmla="*/ 44067 h 694062"/>
                  <a:gd name="connsiteX11" fmla="*/ 91078 w 410568"/>
                  <a:gd name="connsiteY11" fmla="*/ 0 h 694062"/>
                  <a:gd name="connsiteX12" fmla="*/ 2943 w 410568"/>
                  <a:gd name="connsiteY12" fmla="*/ 11016 h 694062"/>
                  <a:gd name="connsiteX13" fmla="*/ 24977 w 410568"/>
                  <a:gd name="connsiteY13" fmla="*/ 44067 h 694062"/>
                  <a:gd name="connsiteX14" fmla="*/ 58028 w 410568"/>
                  <a:gd name="connsiteY14" fmla="*/ 55084 h 694062"/>
                  <a:gd name="connsiteX15" fmla="*/ 157180 w 410568"/>
                  <a:gd name="connsiteY15" fmla="*/ 143219 h 694062"/>
                  <a:gd name="connsiteX16" fmla="*/ 179213 w 410568"/>
                  <a:gd name="connsiteY16" fmla="*/ 176269 h 694062"/>
                  <a:gd name="connsiteX17" fmla="*/ 190230 w 410568"/>
                  <a:gd name="connsiteY17" fmla="*/ 209320 h 694062"/>
                  <a:gd name="connsiteX18" fmla="*/ 223281 w 410568"/>
                  <a:gd name="connsiteY18" fmla="*/ 253388 h 694062"/>
                  <a:gd name="connsiteX19" fmla="*/ 245315 w 410568"/>
                  <a:gd name="connsiteY19" fmla="*/ 286438 h 694062"/>
                  <a:gd name="connsiteX20" fmla="*/ 278365 w 410568"/>
                  <a:gd name="connsiteY20" fmla="*/ 363556 h 694062"/>
                  <a:gd name="connsiteX21" fmla="*/ 322433 w 410568"/>
                  <a:gd name="connsiteY21" fmla="*/ 440674 h 694062"/>
                  <a:gd name="connsiteX22" fmla="*/ 366500 w 410568"/>
                  <a:gd name="connsiteY22" fmla="*/ 616944 h 694062"/>
                  <a:gd name="connsiteX23" fmla="*/ 377517 w 410568"/>
                  <a:gd name="connsiteY23" fmla="*/ 661012 h 694062"/>
                  <a:gd name="connsiteX24" fmla="*/ 410568 w 410568"/>
                  <a:gd name="connsiteY24" fmla="*/ 694062 h 694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10568" h="694062">
                    <a:moveTo>
                      <a:pt x="410568" y="694062"/>
                    </a:moveTo>
                    <a:cubicBezTo>
                      <a:pt x="399551" y="675701"/>
                      <a:pt x="386378" y="658472"/>
                      <a:pt x="377517" y="638978"/>
                    </a:cubicBezTo>
                    <a:cubicBezTo>
                      <a:pt x="367906" y="617834"/>
                      <a:pt x="355483" y="572877"/>
                      <a:pt x="355483" y="572877"/>
                    </a:cubicBezTo>
                    <a:cubicBezTo>
                      <a:pt x="351811" y="550843"/>
                      <a:pt x="347418" y="528917"/>
                      <a:pt x="344466" y="506775"/>
                    </a:cubicBezTo>
                    <a:cubicBezTo>
                      <a:pt x="340071" y="473813"/>
                      <a:pt x="338152" y="440544"/>
                      <a:pt x="333449" y="407624"/>
                    </a:cubicBezTo>
                    <a:cubicBezTo>
                      <a:pt x="327131" y="363398"/>
                      <a:pt x="319180" y="319417"/>
                      <a:pt x="311416" y="275421"/>
                    </a:cubicBezTo>
                    <a:cubicBezTo>
                      <a:pt x="304279" y="234975"/>
                      <a:pt x="302545" y="210122"/>
                      <a:pt x="278365" y="176269"/>
                    </a:cubicBezTo>
                    <a:cubicBezTo>
                      <a:pt x="269309" y="163591"/>
                      <a:pt x="254371" y="155897"/>
                      <a:pt x="245315" y="143219"/>
                    </a:cubicBezTo>
                    <a:cubicBezTo>
                      <a:pt x="235769" y="129855"/>
                      <a:pt x="233795" y="111768"/>
                      <a:pt x="223281" y="99151"/>
                    </a:cubicBezTo>
                    <a:cubicBezTo>
                      <a:pt x="214804" y="88979"/>
                      <a:pt x="200402" y="85594"/>
                      <a:pt x="190230" y="77118"/>
                    </a:cubicBezTo>
                    <a:cubicBezTo>
                      <a:pt x="178261" y="67144"/>
                      <a:pt x="169478" y="53632"/>
                      <a:pt x="157180" y="44067"/>
                    </a:cubicBezTo>
                    <a:cubicBezTo>
                      <a:pt x="136277" y="27809"/>
                      <a:pt x="91078" y="0"/>
                      <a:pt x="91078" y="0"/>
                    </a:cubicBezTo>
                    <a:cubicBezTo>
                      <a:pt x="61700" y="3672"/>
                      <a:pt x="27578" y="-5407"/>
                      <a:pt x="2943" y="11016"/>
                    </a:cubicBezTo>
                    <a:cubicBezTo>
                      <a:pt x="-8074" y="18361"/>
                      <a:pt x="14638" y="35796"/>
                      <a:pt x="24977" y="44067"/>
                    </a:cubicBezTo>
                    <a:cubicBezTo>
                      <a:pt x="34045" y="51322"/>
                      <a:pt x="47011" y="51412"/>
                      <a:pt x="58028" y="55084"/>
                    </a:cubicBezTo>
                    <a:cubicBezTo>
                      <a:pt x="97764" y="81575"/>
                      <a:pt x="126997" y="97945"/>
                      <a:pt x="157180" y="143219"/>
                    </a:cubicBezTo>
                    <a:cubicBezTo>
                      <a:pt x="164524" y="154236"/>
                      <a:pt x="173292" y="164426"/>
                      <a:pt x="179213" y="176269"/>
                    </a:cubicBezTo>
                    <a:cubicBezTo>
                      <a:pt x="184406" y="186656"/>
                      <a:pt x="184468" y="199237"/>
                      <a:pt x="190230" y="209320"/>
                    </a:cubicBezTo>
                    <a:cubicBezTo>
                      <a:pt x="199340" y="225262"/>
                      <a:pt x="212608" y="238447"/>
                      <a:pt x="223281" y="253388"/>
                    </a:cubicBezTo>
                    <a:cubicBezTo>
                      <a:pt x="230977" y="264162"/>
                      <a:pt x="238746" y="274942"/>
                      <a:pt x="245315" y="286438"/>
                    </a:cubicBezTo>
                    <a:cubicBezTo>
                      <a:pt x="287069" y="359508"/>
                      <a:pt x="251882" y="301763"/>
                      <a:pt x="278365" y="363556"/>
                    </a:cubicBezTo>
                    <a:cubicBezTo>
                      <a:pt x="295139" y="402696"/>
                      <a:pt x="300303" y="407480"/>
                      <a:pt x="322433" y="440674"/>
                    </a:cubicBezTo>
                    <a:lnTo>
                      <a:pt x="366500" y="616944"/>
                    </a:lnTo>
                    <a:cubicBezTo>
                      <a:pt x="370172" y="631633"/>
                      <a:pt x="369118" y="648414"/>
                      <a:pt x="377517" y="661012"/>
                    </a:cubicBezTo>
                    <a:lnTo>
                      <a:pt x="410568" y="694062"/>
                    </a:lnTo>
                    <a:close/>
                  </a:path>
                </a:pathLst>
              </a:custGeom>
              <a:solidFill>
                <a:srgbClr val="92D050"/>
              </a:solidFill>
              <a:ln w="6350">
                <a:solidFill>
                  <a:srgbClr val="306A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53" name="Freeform 252"/>
              <p:cNvSpPr/>
              <p:nvPr/>
            </p:nvSpPr>
            <p:spPr>
              <a:xfrm>
                <a:off x="-880827" y="4861594"/>
                <a:ext cx="660849" cy="869256"/>
              </a:xfrm>
              <a:custGeom>
                <a:avLst/>
                <a:gdLst>
                  <a:gd name="connsiteX0" fmla="*/ 66102 w 661012"/>
                  <a:gd name="connsiteY0" fmla="*/ 870332 h 870332"/>
                  <a:gd name="connsiteX1" fmla="*/ 77118 w 661012"/>
                  <a:gd name="connsiteY1" fmla="*/ 815248 h 870332"/>
                  <a:gd name="connsiteX2" fmla="*/ 88135 w 661012"/>
                  <a:gd name="connsiteY2" fmla="*/ 374573 h 870332"/>
                  <a:gd name="connsiteX3" fmla="*/ 121186 w 661012"/>
                  <a:gd name="connsiteY3" fmla="*/ 264405 h 870332"/>
                  <a:gd name="connsiteX4" fmla="*/ 132203 w 661012"/>
                  <a:gd name="connsiteY4" fmla="*/ 209320 h 870332"/>
                  <a:gd name="connsiteX5" fmla="*/ 154236 w 661012"/>
                  <a:gd name="connsiteY5" fmla="*/ 143219 h 870332"/>
                  <a:gd name="connsiteX6" fmla="*/ 198304 w 661012"/>
                  <a:gd name="connsiteY6" fmla="*/ 22034 h 870332"/>
                  <a:gd name="connsiteX7" fmla="*/ 231355 w 661012"/>
                  <a:gd name="connsiteY7" fmla="*/ 0 h 870332"/>
                  <a:gd name="connsiteX8" fmla="*/ 308473 w 661012"/>
                  <a:gd name="connsiteY8" fmla="*/ 44067 h 870332"/>
                  <a:gd name="connsiteX9" fmla="*/ 374574 w 661012"/>
                  <a:gd name="connsiteY9" fmla="*/ 88135 h 870332"/>
                  <a:gd name="connsiteX10" fmla="*/ 440675 w 661012"/>
                  <a:gd name="connsiteY10" fmla="*/ 187287 h 870332"/>
                  <a:gd name="connsiteX11" fmla="*/ 462709 w 661012"/>
                  <a:gd name="connsiteY11" fmla="*/ 220337 h 870332"/>
                  <a:gd name="connsiteX12" fmla="*/ 528810 w 661012"/>
                  <a:gd name="connsiteY12" fmla="*/ 286439 h 870332"/>
                  <a:gd name="connsiteX13" fmla="*/ 561861 w 661012"/>
                  <a:gd name="connsiteY13" fmla="*/ 319489 h 870332"/>
                  <a:gd name="connsiteX14" fmla="*/ 583894 w 661012"/>
                  <a:gd name="connsiteY14" fmla="*/ 363557 h 870332"/>
                  <a:gd name="connsiteX15" fmla="*/ 616945 w 661012"/>
                  <a:gd name="connsiteY15" fmla="*/ 396607 h 870332"/>
                  <a:gd name="connsiteX16" fmla="*/ 638979 w 661012"/>
                  <a:gd name="connsiteY16" fmla="*/ 451692 h 870332"/>
                  <a:gd name="connsiteX17" fmla="*/ 661012 w 661012"/>
                  <a:gd name="connsiteY17" fmla="*/ 484742 h 870332"/>
                  <a:gd name="connsiteX18" fmla="*/ 616945 w 661012"/>
                  <a:gd name="connsiteY18" fmla="*/ 429658 h 870332"/>
                  <a:gd name="connsiteX19" fmla="*/ 594911 w 661012"/>
                  <a:gd name="connsiteY19" fmla="*/ 396607 h 870332"/>
                  <a:gd name="connsiteX20" fmla="*/ 561861 w 661012"/>
                  <a:gd name="connsiteY20" fmla="*/ 363557 h 870332"/>
                  <a:gd name="connsiteX21" fmla="*/ 517793 w 661012"/>
                  <a:gd name="connsiteY21" fmla="*/ 297455 h 870332"/>
                  <a:gd name="connsiteX22" fmla="*/ 429658 w 661012"/>
                  <a:gd name="connsiteY22" fmla="*/ 220337 h 870332"/>
                  <a:gd name="connsiteX23" fmla="*/ 396608 w 661012"/>
                  <a:gd name="connsiteY23" fmla="*/ 198304 h 870332"/>
                  <a:gd name="connsiteX24" fmla="*/ 363557 w 661012"/>
                  <a:gd name="connsiteY24" fmla="*/ 176270 h 870332"/>
                  <a:gd name="connsiteX25" fmla="*/ 198304 w 661012"/>
                  <a:gd name="connsiteY25" fmla="*/ 187287 h 870332"/>
                  <a:gd name="connsiteX26" fmla="*/ 165253 w 661012"/>
                  <a:gd name="connsiteY26" fmla="*/ 209320 h 870332"/>
                  <a:gd name="connsiteX27" fmla="*/ 143220 w 661012"/>
                  <a:gd name="connsiteY27" fmla="*/ 297455 h 870332"/>
                  <a:gd name="connsiteX28" fmla="*/ 121186 w 661012"/>
                  <a:gd name="connsiteY28" fmla="*/ 363557 h 870332"/>
                  <a:gd name="connsiteX29" fmla="*/ 110169 w 661012"/>
                  <a:gd name="connsiteY29" fmla="*/ 495759 h 870332"/>
                  <a:gd name="connsiteX30" fmla="*/ 99152 w 661012"/>
                  <a:gd name="connsiteY30" fmla="*/ 594911 h 870332"/>
                  <a:gd name="connsiteX31" fmla="*/ 88135 w 661012"/>
                  <a:gd name="connsiteY31" fmla="*/ 727113 h 870332"/>
                  <a:gd name="connsiteX32" fmla="*/ 77118 w 661012"/>
                  <a:gd name="connsiteY32" fmla="*/ 815248 h 870332"/>
                  <a:gd name="connsiteX33" fmla="*/ 0 w 661012"/>
                  <a:gd name="connsiteY33" fmla="*/ 837282 h 87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61012" h="870332">
                    <a:moveTo>
                      <a:pt x="66102" y="870332"/>
                    </a:moveTo>
                    <a:cubicBezTo>
                      <a:pt x="69774" y="851971"/>
                      <a:pt x="76287" y="833954"/>
                      <a:pt x="77118" y="815248"/>
                    </a:cubicBezTo>
                    <a:cubicBezTo>
                      <a:pt x="83642" y="668455"/>
                      <a:pt x="81463" y="521359"/>
                      <a:pt x="88135" y="374573"/>
                    </a:cubicBezTo>
                    <a:cubicBezTo>
                      <a:pt x="89213" y="350864"/>
                      <a:pt x="118251" y="279079"/>
                      <a:pt x="121186" y="264405"/>
                    </a:cubicBezTo>
                    <a:cubicBezTo>
                      <a:pt x="124858" y="246043"/>
                      <a:pt x="127276" y="227386"/>
                      <a:pt x="132203" y="209320"/>
                    </a:cubicBezTo>
                    <a:cubicBezTo>
                      <a:pt x="138314" y="186913"/>
                      <a:pt x="149681" y="165993"/>
                      <a:pt x="154236" y="143219"/>
                    </a:cubicBezTo>
                    <a:cubicBezTo>
                      <a:pt x="162389" y="102454"/>
                      <a:pt x="166759" y="53579"/>
                      <a:pt x="198304" y="22034"/>
                    </a:cubicBezTo>
                    <a:cubicBezTo>
                      <a:pt x="207667" y="12671"/>
                      <a:pt x="220338" y="7345"/>
                      <a:pt x="231355" y="0"/>
                    </a:cubicBezTo>
                    <a:cubicBezTo>
                      <a:pt x="308440" y="19272"/>
                      <a:pt x="246293" y="-4295"/>
                      <a:pt x="308473" y="44067"/>
                    </a:cubicBezTo>
                    <a:cubicBezTo>
                      <a:pt x="329376" y="60325"/>
                      <a:pt x="374574" y="88135"/>
                      <a:pt x="374574" y="88135"/>
                    </a:cubicBezTo>
                    <a:lnTo>
                      <a:pt x="440675" y="187287"/>
                    </a:lnTo>
                    <a:cubicBezTo>
                      <a:pt x="448020" y="198304"/>
                      <a:pt x="453347" y="210974"/>
                      <a:pt x="462709" y="220337"/>
                    </a:cubicBezTo>
                    <a:lnTo>
                      <a:pt x="528810" y="286439"/>
                    </a:lnTo>
                    <a:lnTo>
                      <a:pt x="561861" y="319489"/>
                    </a:lnTo>
                    <a:cubicBezTo>
                      <a:pt x="569205" y="334178"/>
                      <a:pt x="574348" y="350193"/>
                      <a:pt x="583894" y="363557"/>
                    </a:cubicBezTo>
                    <a:cubicBezTo>
                      <a:pt x="592950" y="376235"/>
                      <a:pt x="608687" y="383395"/>
                      <a:pt x="616945" y="396607"/>
                    </a:cubicBezTo>
                    <a:cubicBezTo>
                      <a:pt x="627426" y="413377"/>
                      <a:pt x="630135" y="434004"/>
                      <a:pt x="638979" y="451692"/>
                    </a:cubicBezTo>
                    <a:cubicBezTo>
                      <a:pt x="644900" y="463535"/>
                      <a:pt x="653668" y="473725"/>
                      <a:pt x="661012" y="484742"/>
                    </a:cubicBezTo>
                    <a:cubicBezTo>
                      <a:pt x="639566" y="420401"/>
                      <a:pt x="666776" y="479489"/>
                      <a:pt x="616945" y="429658"/>
                    </a:cubicBezTo>
                    <a:cubicBezTo>
                      <a:pt x="607582" y="420295"/>
                      <a:pt x="603388" y="406779"/>
                      <a:pt x="594911" y="396607"/>
                    </a:cubicBezTo>
                    <a:cubicBezTo>
                      <a:pt x="584937" y="384638"/>
                      <a:pt x="572878" y="374574"/>
                      <a:pt x="561861" y="363557"/>
                    </a:cubicBezTo>
                    <a:cubicBezTo>
                      <a:pt x="542500" y="305474"/>
                      <a:pt x="563640" y="352470"/>
                      <a:pt x="517793" y="297455"/>
                    </a:cubicBezTo>
                    <a:cubicBezTo>
                      <a:pt x="460414" y="228601"/>
                      <a:pt x="548087" y="299290"/>
                      <a:pt x="429658" y="220337"/>
                    </a:cubicBezTo>
                    <a:lnTo>
                      <a:pt x="396608" y="198304"/>
                    </a:lnTo>
                    <a:lnTo>
                      <a:pt x="363557" y="176270"/>
                    </a:lnTo>
                    <a:cubicBezTo>
                      <a:pt x="308473" y="179942"/>
                      <a:pt x="252759" y="178211"/>
                      <a:pt x="198304" y="187287"/>
                    </a:cubicBezTo>
                    <a:cubicBezTo>
                      <a:pt x="185244" y="189464"/>
                      <a:pt x="171174" y="197477"/>
                      <a:pt x="165253" y="209320"/>
                    </a:cubicBezTo>
                    <a:cubicBezTo>
                      <a:pt x="151710" y="236405"/>
                      <a:pt x="152796" y="268727"/>
                      <a:pt x="143220" y="297455"/>
                    </a:cubicBezTo>
                    <a:lnTo>
                      <a:pt x="121186" y="363557"/>
                    </a:lnTo>
                    <a:cubicBezTo>
                      <a:pt x="117514" y="407624"/>
                      <a:pt x="114362" y="451738"/>
                      <a:pt x="110169" y="495759"/>
                    </a:cubicBezTo>
                    <a:cubicBezTo>
                      <a:pt x="107016" y="528863"/>
                      <a:pt x="102305" y="561807"/>
                      <a:pt x="99152" y="594911"/>
                    </a:cubicBezTo>
                    <a:cubicBezTo>
                      <a:pt x="94959" y="638932"/>
                      <a:pt x="92535" y="683112"/>
                      <a:pt x="88135" y="727113"/>
                    </a:cubicBezTo>
                    <a:cubicBezTo>
                      <a:pt x="85189" y="756573"/>
                      <a:pt x="94096" y="790993"/>
                      <a:pt x="77118" y="815248"/>
                    </a:cubicBezTo>
                    <a:cubicBezTo>
                      <a:pt x="60881" y="838443"/>
                      <a:pt x="25807" y="837282"/>
                      <a:pt x="0" y="837282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306A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55" name="Freeform 254"/>
              <p:cNvSpPr/>
              <p:nvPr/>
            </p:nvSpPr>
            <p:spPr>
              <a:xfrm flipH="1">
                <a:off x="-1338098" y="4777810"/>
                <a:ext cx="604474" cy="869256"/>
              </a:xfrm>
              <a:custGeom>
                <a:avLst/>
                <a:gdLst>
                  <a:gd name="connsiteX0" fmla="*/ 66102 w 661012"/>
                  <a:gd name="connsiteY0" fmla="*/ 870332 h 870332"/>
                  <a:gd name="connsiteX1" fmla="*/ 77118 w 661012"/>
                  <a:gd name="connsiteY1" fmla="*/ 815248 h 870332"/>
                  <a:gd name="connsiteX2" fmla="*/ 88135 w 661012"/>
                  <a:gd name="connsiteY2" fmla="*/ 374573 h 870332"/>
                  <a:gd name="connsiteX3" fmla="*/ 121186 w 661012"/>
                  <a:gd name="connsiteY3" fmla="*/ 264405 h 870332"/>
                  <a:gd name="connsiteX4" fmla="*/ 132203 w 661012"/>
                  <a:gd name="connsiteY4" fmla="*/ 209320 h 870332"/>
                  <a:gd name="connsiteX5" fmla="*/ 154236 w 661012"/>
                  <a:gd name="connsiteY5" fmla="*/ 143219 h 870332"/>
                  <a:gd name="connsiteX6" fmla="*/ 198304 w 661012"/>
                  <a:gd name="connsiteY6" fmla="*/ 22034 h 870332"/>
                  <a:gd name="connsiteX7" fmla="*/ 231355 w 661012"/>
                  <a:gd name="connsiteY7" fmla="*/ 0 h 870332"/>
                  <a:gd name="connsiteX8" fmla="*/ 308473 w 661012"/>
                  <a:gd name="connsiteY8" fmla="*/ 44067 h 870332"/>
                  <a:gd name="connsiteX9" fmla="*/ 374574 w 661012"/>
                  <a:gd name="connsiteY9" fmla="*/ 88135 h 870332"/>
                  <a:gd name="connsiteX10" fmla="*/ 440675 w 661012"/>
                  <a:gd name="connsiteY10" fmla="*/ 187287 h 870332"/>
                  <a:gd name="connsiteX11" fmla="*/ 462709 w 661012"/>
                  <a:gd name="connsiteY11" fmla="*/ 220337 h 870332"/>
                  <a:gd name="connsiteX12" fmla="*/ 528810 w 661012"/>
                  <a:gd name="connsiteY12" fmla="*/ 286439 h 870332"/>
                  <a:gd name="connsiteX13" fmla="*/ 561861 w 661012"/>
                  <a:gd name="connsiteY13" fmla="*/ 319489 h 870332"/>
                  <a:gd name="connsiteX14" fmla="*/ 583894 w 661012"/>
                  <a:gd name="connsiteY14" fmla="*/ 363557 h 870332"/>
                  <a:gd name="connsiteX15" fmla="*/ 616945 w 661012"/>
                  <a:gd name="connsiteY15" fmla="*/ 396607 h 870332"/>
                  <a:gd name="connsiteX16" fmla="*/ 638979 w 661012"/>
                  <a:gd name="connsiteY16" fmla="*/ 451692 h 870332"/>
                  <a:gd name="connsiteX17" fmla="*/ 661012 w 661012"/>
                  <a:gd name="connsiteY17" fmla="*/ 484742 h 870332"/>
                  <a:gd name="connsiteX18" fmla="*/ 616945 w 661012"/>
                  <a:gd name="connsiteY18" fmla="*/ 429658 h 870332"/>
                  <a:gd name="connsiteX19" fmla="*/ 594911 w 661012"/>
                  <a:gd name="connsiteY19" fmla="*/ 396607 h 870332"/>
                  <a:gd name="connsiteX20" fmla="*/ 561861 w 661012"/>
                  <a:gd name="connsiteY20" fmla="*/ 363557 h 870332"/>
                  <a:gd name="connsiteX21" fmla="*/ 517793 w 661012"/>
                  <a:gd name="connsiteY21" fmla="*/ 297455 h 870332"/>
                  <a:gd name="connsiteX22" fmla="*/ 429658 w 661012"/>
                  <a:gd name="connsiteY22" fmla="*/ 220337 h 870332"/>
                  <a:gd name="connsiteX23" fmla="*/ 396608 w 661012"/>
                  <a:gd name="connsiteY23" fmla="*/ 198304 h 870332"/>
                  <a:gd name="connsiteX24" fmla="*/ 363557 w 661012"/>
                  <a:gd name="connsiteY24" fmla="*/ 176270 h 870332"/>
                  <a:gd name="connsiteX25" fmla="*/ 198304 w 661012"/>
                  <a:gd name="connsiteY25" fmla="*/ 187287 h 870332"/>
                  <a:gd name="connsiteX26" fmla="*/ 165253 w 661012"/>
                  <a:gd name="connsiteY26" fmla="*/ 209320 h 870332"/>
                  <a:gd name="connsiteX27" fmla="*/ 143220 w 661012"/>
                  <a:gd name="connsiteY27" fmla="*/ 297455 h 870332"/>
                  <a:gd name="connsiteX28" fmla="*/ 121186 w 661012"/>
                  <a:gd name="connsiteY28" fmla="*/ 363557 h 870332"/>
                  <a:gd name="connsiteX29" fmla="*/ 110169 w 661012"/>
                  <a:gd name="connsiteY29" fmla="*/ 495759 h 870332"/>
                  <a:gd name="connsiteX30" fmla="*/ 99152 w 661012"/>
                  <a:gd name="connsiteY30" fmla="*/ 594911 h 870332"/>
                  <a:gd name="connsiteX31" fmla="*/ 88135 w 661012"/>
                  <a:gd name="connsiteY31" fmla="*/ 727113 h 870332"/>
                  <a:gd name="connsiteX32" fmla="*/ 77118 w 661012"/>
                  <a:gd name="connsiteY32" fmla="*/ 815248 h 870332"/>
                  <a:gd name="connsiteX33" fmla="*/ 0 w 661012"/>
                  <a:gd name="connsiteY33" fmla="*/ 837282 h 87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61012" h="870332">
                    <a:moveTo>
                      <a:pt x="66102" y="870332"/>
                    </a:moveTo>
                    <a:cubicBezTo>
                      <a:pt x="69774" y="851971"/>
                      <a:pt x="76287" y="833954"/>
                      <a:pt x="77118" y="815248"/>
                    </a:cubicBezTo>
                    <a:cubicBezTo>
                      <a:pt x="83642" y="668455"/>
                      <a:pt x="81463" y="521359"/>
                      <a:pt x="88135" y="374573"/>
                    </a:cubicBezTo>
                    <a:cubicBezTo>
                      <a:pt x="89213" y="350864"/>
                      <a:pt x="118251" y="279079"/>
                      <a:pt x="121186" y="264405"/>
                    </a:cubicBezTo>
                    <a:cubicBezTo>
                      <a:pt x="124858" y="246043"/>
                      <a:pt x="127276" y="227386"/>
                      <a:pt x="132203" y="209320"/>
                    </a:cubicBezTo>
                    <a:cubicBezTo>
                      <a:pt x="138314" y="186913"/>
                      <a:pt x="149681" y="165993"/>
                      <a:pt x="154236" y="143219"/>
                    </a:cubicBezTo>
                    <a:cubicBezTo>
                      <a:pt x="162389" y="102454"/>
                      <a:pt x="166759" y="53579"/>
                      <a:pt x="198304" y="22034"/>
                    </a:cubicBezTo>
                    <a:cubicBezTo>
                      <a:pt x="207667" y="12671"/>
                      <a:pt x="220338" y="7345"/>
                      <a:pt x="231355" y="0"/>
                    </a:cubicBezTo>
                    <a:cubicBezTo>
                      <a:pt x="308440" y="19272"/>
                      <a:pt x="246293" y="-4295"/>
                      <a:pt x="308473" y="44067"/>
                    </a:cubicBezTo>
                    <a:cubicBezTo>
                      <a:pt x="329376" y="60325"/>
                      <a:pt x="374574" y="88135"/>
                      <a:pt x="374574" y="88135"/>
                    </a:cubicBezTo>
                    <a:lnTo>
                      <a:pt x="440675" y="187287"/>
                    </a:lnTo>
                    <a:cubicBezTo>
                      <a:pt x="448020" y="198304"/>
                      <a:pt x="453347" y="210974"/>
                      <a:pt x="462709" y="220337"/>
                    </a:cubicBezTo>
                    <a:lnTo>
                      <a:pt x="528810" y="286439"/>
                    </a:lnTo>
                    <a:lnTo>
                      <a:pt x="561861" y="319489"/>
                    </a:lnTo>
                    <a:cubicBezTo>
                      <a:pt x="569205" y="334178"/>
                      <a:pt x="574348" y="350193"/>
                      <a:pt x="583894" y="363557"/>
                    </a:cubicBezTo>
                    <a:cubicBezTo>
                      <a:pt x="592950" y="376235"/>
                      <a:pt x="608687" y="383395"/>
                      <a:pt x="616945" y="396607"/>
                    </a:cubicBezTo>
                    <a:cubicBezTo>
                      <a:pt x="627426" y="413377"/>
                      <a:pt x="630135" y="434004"/>
                      <a:pt x="638979" y="451692"/>
                    </a:cubicBezTo>
                    <a:cubicBezTo>
                      <a:pt x="644900" y="463535"/>
                      <a:pt x="653668" y="473725"/>
                      <a:pt x="661012" y="484742"/>
                    </a:cubicBezTo>
                    <a:cubicBezTo>
                      <a:pt x="639566" y="420401"/>
                      <a:pt x="666776" y="479489"/>
                      <a:pt x="616945" y="429658"/>
                    </a:cubicBezTo>
                    <a:cubicBezTo>
                      <a:pt x="607582" y="420295"/>
                      <a:pt x="603388" y="406779"/>
                      <a:pt x="594911" y="396607"/>
                    </a:cubicBezTo>
                    <a:cubicBezTo>
                      <a:pt x="584937" y="384638"/>
                      <a:pt x="572878" y="374574"/>
                      <a:pt x="561861" y="363557"/>
                    </a:cubicBezTo>
                    <a:cubicBezTo>
                      <a:pt x="542500" y="305474"/>
                      <a:pt x="563640" y="352470"/>
                      <a:pt x="517793" y="297455"/>
                    </a:cubicBezTo>
                    <a:cubicBezTo>
                      <a:pt x="460414" y="228601"/>
                      <a:pt x="548087" y="299290"/>
                      <a:pt x="429658" y="220337"/>
                    </a:cubicBezTo>
                    <a:lnTo>
                      <a:pt x="396608" y="198304"/>
                    </a:lnTo>
                    <a:lnTo>
                      <a:pt x="363557" y="176270"/>
                    </a:lnTo>
                    <a:cubicBezTo>
                      <a:pt x="308473" y="179942"/>
                      <a:pt x="252759" y="178211"/>
                      <a:pt x="198304" y="187287"/>
                    </a:cubicBezTo>
                    <a:cubicBezTo>
                      <a:pt x="185244" y="189464"/>
                      <a:pt x="171174" y="197477"/>
                      <a:pt x="165253" y="209320"/>
                    </a:cubicBezTo>
                    <a:cubicBezTo>
                      <a:pt x="151710" y="236405"/>
                      <a:pt x="152796" y="268727"/>
                      <a:pt x="143220" y="297455"/>
                    </a:cubicBezTo>
                    <a:lnTo>
                      <a:pt x="121186" y="363557"/>
                    </a:lnTo>
                    <a:cubicBezTo>
                      <a:pt x="117514" y="407624"/>
                      <a:pt x="114362" y="451738"/>
                      <a:pt x="110169" y="495759"/>
                    </a:cubicBezTo>
                    <a:cubicBezTo>
                      <a:pt x="107016" y="528863"/>
                      <a:pt x="102305" y="561807"/>
                      <a:pt x="99152" y="594911"/>
                    </a:cubicBezTo>
                    <a:cubicBezTo>
                      <a:pt x="94959" y="638932"/>
                      <a:pt x="92535" y="683112"/>
                      <a:pt x="88135" y="727113"/>
                    </a:cubicBezTo>
                    <a:cubicBezTo>
                      <a:pt x="85189" y="756573"/>
                      <a:pt x="94096" y="790993"/>
                      <a:pt x="77118" y="815248"/>
                    </a:cubicBezTo>
                    <a:cubicBezTo>
                      <a:pt x="60881" y="838443"/>
                      <a:pt x="25807" y="837282"/>
                      <a:pt x="0" y="837282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306A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56" name="Freeform 255"/>
              <p:cNvSpPr/>
              <p:nvPr/>
            </p:nvSpPr>
            <p:spPr>
              <a:xfrm flipH="1">
                <a:off x="-955995" y="4835410"/>
                <a:ext cx="153467" cy="869256"/>
              </a:xfrm>
              <a:custGeom>
                <a:avLst/>
                <a:gdLst>
                  <a:gd name="connsiteX0" fmla="*/ 66102 w 661012"/>
                  <a:gd name="connsiteY0" fmla="*/ 870332 h 870332"/>
                  <a:gd name="connsiteX1" fmla="*/ 77118 w 661012"/>
                  <a:gd name="connsiteY1" fmla="*/ 815248 h 870332"/>
                  <a:gd name="connsiteX2" fmla="*/ 88135 w 661012"/>
                  <a:gd name="connsiteY2" fmla="*/ 374573 h 870332"/>
                  <a:gd name="connsiteX3" fmla="*/ 121186 w 661012"/>
                  <a:gd name="connsiteY3" fmla="*/ 264405 h 870332"/>
                  <a:gd name="connsiteX4" fmla="*/ 132203 w 661012"/>
                  <a:gd name="connsiteY4" fmla="*/ 209320 h 870332"/>
                  <a:gd name="connsiteX5" fmla="*/ 154236 w 661012"/>
                  <a:gd name="connsiteY5" fmla="*/ 143219 h 870332"/>
                  <a:gd name="connsiteX6" fmla="*/ 198304 w 661012"/>
                  <a:gd name="connsiteY6" fmla="*/ 22034 h 870332"/>
                  <a:gd name="connsiteX7" fmla="*/ 231355 w 661012"/>
                  <a:gd name="connsiteY7" fmla="*/ 0 h 870332"/>
                  <a:gd name="connsiteX8" fmla="*/ 308473 w 661012"/>
                  <a:gd name="connsiteY8" fmla="*/ 44067 h 870332"/>
                  <a:gd name="connsiteX9" fmla="*/ 374574 w 661012"/>
                  <a:gd name="connsiteY9" fmla="*/ 88135 h 870332"/>
                  <a:gd name="connsiteX10" fmla="*/ 440675 w 661012"/>
                  <a:gd name="connsiteY10" fmla="*/ 187287 h 870332"/>
                  <a:gd name="connsiteX11" fmla="*/ 462709 w 661012"/>
                  <a:gd name="connsiteY11" fmla="*/ 220337 h 870332"/>
                  <a:gd name="connsiteX12" fmla="*/ 528810 w 661012"/>
                  <a:gd name="connsiteY12" fmla="*/ 286439 h 870332"/>
                  <a:gd name="connsiteX13" fmla="*/ 561861 w 661012"/>
                  <a:gd name="connsiteY13" fmla="*/ 319489 h 870332"/>
                  <a:gd name="connsiteX14" fmla="*/ 583894 w 661012"/>
                  <a:gd name="connsiteY14" fmla="*/ 363557 h 870332"/>
                  <a:gd name="connsiteX15" fmla="*/ 616945 w 661012"/>
                  <a:gd name="connsiteY15" fmla="*/ 396607 h 870332"/>
                  <a:gd name="connsiteX16" fmla="*/ 638979 w 661012"/>
                  <a:gd name="connsiteY16" fmla="*/ 451692 h 870332"/>
                  <a:gd name="connsiteX17" fmla="*/ 661012 w 661012"/>
                  <a:gd name="connsiteY17" fmla="*/ 484742 h 870332"/>
                  <a:gd name="connsiteX18" fmla="*/ 616945 w 661012"/>
                  <a:gd name="connsiteY18" fmla="*/ 429658 h 870332"/>
                  <a:gd name="connsiteX19" fmla="*/ 594911 w 661012"/>
                  <a:gd name="connsiteY19" fmla="*/ 396607 h 870332"/>
                  <a:gd name="connsiteX20" fmla="*/ 561861 w 661012"/>
                  <a:gd name="connsiteY20" fmla="*/ 363557 h 870332"/>
                  <a:gd name="connsiteX21" fmla="*/ 517793 w 661012"/>
                  <a:gd name="connsiteY21" fmla="*/ 297455 h 870332"/>
                  <a:gd name="connsiteX22" fmla="*/ 429658 w 661012"/>
                  <a:gd name="connsiteY22" fmla="*/ 220337 h 870332"/>
                  <a:gd name="connsiteX23" fmla="*/ 396608 w 661012"/>
                  <a:gd name="connsiteY23" fmla="*/ 198304 h 870332"/>
                  <a:gd name="connsiteX24" fmla="*/ 363557 w 661012"/>
                  <a:gd name="connsiteY24" fmla="*/ 176270 h 870332"/>
                  <a:gd name="connsiteX25" fmla="*/ 198304 w 661012"/>
                  <a:gd name="connsiteY25" fmla="*/ 187287 h 870332"/>
                  <a:gd name="connsiteX26" fmla="*/ 165253 w 661012"/>
                  <a:gd name="connsiteY26" fmla="*/ 209320 h 870332"/>
                  <a:gd name="connsiteX27" fmla="*/ 143220 w 661012"/>
                  <a:gd name="connsiteY27" fmla="*/ 297455 h 870332"/>
                  <a:gd name="connsiteX28" fmla="*/ 121186 w 661012"/>
                  <a:gd name="connsiteY28" fmla="*/ 363557 h 870332"/>
                  <a:gd name="connsiteX29" fmla="*/ 110169 w 661012"/>
                  <a:gd name="connsiteY29" fmla="*/ 495759 h 870332"/>
                  <a:gd name="connsiteX30" fmla="*/ 99152 w 661012"/>
                  <a:gd name="connsiteY30" fmla="*/ 594911 h 870332"/>
                  <a:gd name="connsiteX31" fmla="*/ 88135 w 661012"/>
                  <a:gd name="connsiteY31" fmla="*/ 727113 h 870332"/>
                  <a:gd name="connsiteX32" fmla="*/ 77118 w 661012"/>
                  <a:gd name="connsiteY32" fmla="*/ 815248 h 870332"/>
                  <a:gd name="connsiteX33" fmla="*/ 0 w 661012"/>
                  <a:gd name="connsiteY33" fmla="*/ 837282 h 87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61012" h="870332">
                    <a:moveTo>
                      <a:pt x="66102" y="870332"/>
                    </a:moveTo>
                    <a:cubicBezTo>
                      <a:pt x="69774" y="851971"/>
                      <a:pt x="76287" y="833954"/>
                      <a:pt x="77118" y="815248"/>
                    </a:cubicBezTo>
                    <a:cubicBezTo>
                      <a:pt x="83642" y="668455"/>
                      <a:pt x="81463" y="521359"/>
                      <a:pt x="88135" y="374573"/>
                    </a:cubicBezTo>
                    <a:cubicBezTo>
                      <a:pt x="89213" y="350864"/>
                      <a:pt x="118251" y="279079"/>
                      <a:pt x="121186" y="264405"/>
                    </a:cubicBezTo>
                    <a:cubicBezTo>
                      <a:pt x="124858" y="246043"/>
                      <a:pt x="127276" y="227386"/>
                      <a:pt x="132203" y="209320"/>
                    </a:cubicBezTo>
                    <a:cubicBezTo>
                      <a:pt x="138314" y="186913"/>
                      <a:pt x="149681" y="165993"/>
                      <a:pt x="154236" y="143219"/>
                    </a:cubicBezTo>
                    <a:cubicBezTo>
                      <a:pt x="162389" y="102454"/>
                      <a:pt x="166759" y="53579"/>
                      <a:pt x="198304" y="22034"/>
                    </a:cubicBezTo>
                    <a:cubicBezTo>
                      <a:pt x="207667" y="12671"/>
                      <a:pt x="220338" y="7345"/>
                      <a:pt x="231355" y="0"/>
                    </a:cubicBezTo>
                    <a:cubicBezTo>
                      <a:pt x="308440" y="19272"/>
                      <a:pt x="246293" y="-4295"/>
                      <a:pt x="308473" y="44067"/>
                    </a:cubicBezTo>
                    <a:cubicBezTo>
                      <a:pt x="329376" y="60325"/>
                      <a:pt x="374574" y="88135"/>
                      <a:pt x="374574" y="88135"/>
                    </a:cubicBezTo>
                    <a:lnTo>
                      <a:pt x="440675" y="187287"/>
                    </a:lnTo>
                    <a:cubicBezTo>
                      <a:pt x="448020" y="198304"/>
                      <a:pt x="453347" y="210974"/>
                      <a:pt x="462709" y="220337"/>
                    </a:cubicBezTo>
                    <a:lnTo>
                      <a:pt x="528810" y="286439"/>
                    </a:lnTo>
                    <a:lnTo>
                      <a:pt x="561861" y="319489"/>
                    </a:lnTo>
                    <a:cubicBezTo>
                      <a:pt x="569205" y="334178"/>
                      <a:pt x="574348" y="350193"/>
                      <a:pt x="583894" y="363557"/>
                    </a:cubicBezTo>
                    <a:cubicBezTo>
                      <a:pt x="592950" y="376235"/>
                      <a:pt x="608687" y="383395"/>
                      <a:pt x="616945" y="396607"/>
                    </a:cubicBezTo>
                    <a:cubicBezTo>
                      <a:pt x="627426" y="413377"/>
                      <a:pt x="630135" y="434004"/>
                      <a:pt x="638979" y="451692"/>
                    </a:cubicBezTo>
                    <a:cubicBezTo>
                      <a:pt x="644900" y="463535"/>
                      <a:pt x="653668" y="473725"/>
                      <a:pt x="661012" y="484742"/>
                    </a:cubicBezTo>
                    <a:cubicBezTo>
                      <a:pt x="639566" y="420401"/>
                      <a:pt x="666776" y="479489"/>
                      <a:pt x="616945" y="429658"/>
                    </a:cubicBezTo>
                    <a:cubicBezTo>
                      <a:pt x="607582" y="420295"/>
                      <a:pt x="603388" y="406779"/>
                      <a:pt x="594911" y="396607"/>
                    </a:cubicBezTo>
                    <a:cubicBezTo>
                      <a:pt x="584937" y="384638"/>
                      <a:pt x="572878" y="374574"/>
                      <a:pt x="561861" y="363557"/>
                    </a:cubicBezTo>
                    <a:cubicBezTo>
                      <a:pt x="542500" y="305474"/>
                      <a:pt x="563640" y="352470"/>
                      <a:pt x="517793" y="297455"/>
                    </a:cubicBezTo>
                    <a:cubicBezTo>
                      <a:pt x="460414" y="228601"/>
                      <a:pt x="548087" y="299290"/>
                      <a:pt x="429658" y="220337"/>
                    </a:cubicBezTo>
                    <a:lnTo>
                      <a:pt x="396608" y="198304"/>
                    </a:lnTo>
                    <a:lnTo>
                      <a:pt x="363557" y="176270"/>
                    </a:lnTo>
                    <a:cubicBezTo>
                      <a:pt x="308473" y="179942"/>
                      <a:pt x="252759" y="178211"/>
                      <a:pt x="198304" y="187287"/>
                    </a:cubicBezTo>
                    <a:cubicBezTo>
                      <a:pt x="185244" y="189464"/>
                      <a:pt x="171174" y="197477"/>
                      <a:pt x="165253" y="209320"/>
                    </a:cubicBezTo>
                    <a:cubicBezTo>
                      <a:pt x="151710" y="236405"/>
                      <a:pt x="152796" y="268727"/>
                      <a:pt x="143220" y="297455"/>
                    </a:cubicBezTo>
                    <a:lnTo>
                      <a:pt x="121186" y="363557"/>
                    </a:lnTo>
                    <a:cubicBezTo>
                      <a:pt x="117514" y="407624"/>
                      <a:pt x="114362" y="451738"/>
                      <a:pt x="110169" y="495759"/>
                    </a:cubicBezTo>
                    <a:cubicBezTo>
                      <a:pt x="107016" y="528863"/>
                      <a:pt x="102305" y="561807"/>
                      <a:pt x="99152" y="594911"/>
                    </a:cubicBezTo>
                    <a:cubicBezTo>
                      <a:pt x="94959" y="638932"/>
                      <a:pt x="92535" y="683112"/>
                      <a:pt x="88135" y="727113"/>
                    </a:cubicBezTo>
                    <a:cubicBezTo>
                      <a:pt x="85189" y="756573"/>
                      <a:pt x="94096" y="790993"/>
                      <a:pt x="77118" y="815248"/>
                    </a:cubicBezTo>
                    <a:cubicBezTo>
                      <a:pt x="60881" y="838443"/>
                      <a:pt x="25807" y="837282"/>
                      <a:pt x="0" y="837282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306A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58" name="Freeform 257"/>
              <p:cNvSpPr/>
              <p:nvPr/>
            </p:nvSpPr>
            <p:spPr>
              <a:xfrm>
                <a:off x="-815056" y="4615478"/>
                <a:ext cx="397764" cy="607432"/>
              </a:xfrm>
              <a:custGeom>
                <a:avLst/>
                <a:gdLst>
                  <a:gd name="connsiteX0" fmla="*/ 0 w 396649"/>
                  <a:gd name="connsiteY0" fmla="*/ 605928 h 605928"/>
                  <a:gd name="connsiteX1" fmla="*/ 22034 w 396649"/>
                  <a:gd name="connsiteY1" fmla="*/ 550843 h 605928"/>
                  <a:gd name="connsiteX2" fmla="*/ 44067 w 396649"/>
                  <a:gd name="connsiteY2" fmla="*/ 517793 h 605928"/>
                  <a:gd name="connsiteX3" fmla="*/ 55084 w 396649"/>
                  <a:gd name="connsiteY3" fmla="*/ 253388 h 605928"/>
                  <a:gd name="connsiteX4" fmla="*/ 88135 w 396649"/>
                  <a:gd name="connsiteY4" fmla="*/ 143219 h 605928"/>
                  <a:gd name="connsiteX5" fmla="*/ 121185 w 396649"/>
                  <a:gd name="connsiteY5" fmla="*/ 44067 h 605928"/>
                  <a:gd name="connsiteX6" fmla="*/ 132202 w 396649"/>
                  <a:gd name="connsiteY6" fmla="*/ 11017 h 605928"/>
                  <a:gd name="connsiteX7" fmla="*/ 165253 w 396649"/>
                  <a:gd name="connsiteY7" fmla="*/ 0 h 605928"/>
                  <a:gd name="connsiteX8" fmla="*/ 286438 w 396649"/>
                  <a:gd name="connsiteY8" fmla="*/ 22034 h 605928"/>
                  <a:gd name="connsiteX9" fmla="*/ 308472 w 396649"/>
                  <a:gd name="connsiteY9" fmla="*/ 55084 h 605928"/>
                  <a:gd name="connsiteX10" fmla="*/ 319489 w 396649"/>
                  <a:gd name="connsiteY10" fmla="*/ 88135 h 605928"/>
                  <a:gd name="connsiteX11" fmla="*/ 341523 w 396649"/>
                  <a:gd name="connsiteY11" fmla="*/ 121186 h 605928"/>
                  <a:gd name="connsiteX12" fmla="*/ 363556 w 396649"/>
                  <a:gd name="connsiteY12" fmla="*/ 187287 h 605928"/>
                  <a:gd name="connsiteX13" fmla="*/ 374573 w 396649"/>
                  <a:gd name="connsiteY13" fmla="*/ 220337 h 605928"/>
                  <a:gd name="connsiteX14" fmla="*/ 396607 w 396649"/>
                  <a:gd name="connsiteY14" fmla="*/ 264405 h 60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6649" h="605928">
                    <a:moveTo>
                      <a:pt x="0" y="605928"/>
                    </a:moveTo>
                    <a:cubicBezTo>
                      <a:pt x="7345" y="587566"/>
                      <a:pt x="13190" y="568531"/>
                      <a:pt x="22034" y="550843"/>
                    </a:cubicBezTo>
                    <a:cubicBezTo>
                      <a:pt x="27955" y="539000"/>
                      <a:pt x="42605" y="530952"/>
                      <a:pt x="44067" y="517793"/>
                    </a:cubicBezTo>
                    <a:cubicBezTo>
                      <a:pt x="53808" y="430121"/>
                      <a:pt x="48799" y="341375"/>
                      <a:pt x="55084" y="253388"/>
                    </a:cubicBezTo>
                    <a:cubicBezTo>
                      <a:pt x="57120" y="224886"/>
                      <a:pt x="83730" y="165246"/>
                      <a:pt x="88135" y="143219"/>
                    </a:cubicBezTo>
                    <a:cubicBezTo>
                      <a:pt x="106706" y="50366"/>
                      <a:pt x="86978" y="123885"/>
                      <a:pt x="121185" y="44067"/>
                    </a:cubicBezTo>
                    <a:cubicBezTo>
                      <a:pt x="125759" y="33393"/>
                      <a:pt x="123991" y="19228"/>
                      <a:pt x="132202" y="11017"/>
                    </a:cubicBezTo>
                    <a:cubicBezTo>
                      <a:pt x="140414" y="2806"/>
                      <a:pt x="154236" y="3672"/>
                      <a:pt x="165253" y="0"/>
                    </a:cubicBezTo>
                    <a:cubicBezTo>
                      <a:pt x="165547" y="49"/>
                      <a:pt x="280097" y="18411"/>
                      <a:pt x="286438" y="22034"/>
                    </a:cubicBezTo>
                    <a:cubicBezTo>
                      <a:pt x="297934" y="28603"/>
                      <a:pt x="301127" y="44067"/>
                      <a:pt x="308472" y="55084"/>
                    </a:cubicBezTo>
                    <a:cubicBezTo>
                      <a:pt x="312144" y="66101"/>
                      <a:pt x="314296" y="77748"/>
                      <a:pt x="319489" y="88135"/>
                    </a:cubicBezTo>
                    <a:cubicBezTo>
                      <a:pt x="325410" y="99978"/>
                      <a:pt x="336145" y="109086"/>
                      <a:pt x="341523" y="121186"/>
                    </a:cubicBezTo>
                    <a:cubicBezTo>
                      <a:pt x="350956" y="142410"/>
                      <a:pt x="356212" y="165253"/>
                      <a:pt x="363556" y="187287"/>
                    </a:cubicBezTo>
                    <a:cubicBezTo>
                      <a:pt x="367228" y="198304"/>
                      <a:pt x="368131" y="210675"/>
                      <a:pt x="374573" y="220337"/>
                    </a:cubicBezTo>
                    <a:cubicBezTo>
                      <a:pt x="398644" y="256444"/>
                      <a:pt x="396607" y="240147"/>
                      <a:pt x="396607" y="264405"/>
                    </a:cubicBezTo>
                  </a:path>
                </a:pathLst>
              </a:custGeom>
              <a:ln w="19050">
                <a:solidFill>
                  <a:srgbClr val="A8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70" name="Freeform 269"/>
              <p:cNvSpPr/>
              <p:nvPr/>
            </p:nvSpPr>
            <p:spPr>
              <a:xfrm rot="20964515" flipH="1">
                <a:off x="-880827" y="4447910"/>
                <a:ext cx="310066" cy="691216"/>
              </a:xfrm>
              <a:custGeom>
                <a:avLst/>
                <a:gdLst>
                  <a:gd name="connsiteX0" fmla="*/ 410568 w 410568"/>
                  <a:gd name="connsiteY0" fmla="*/ 694062 h 694062"/>
                  <a:gd name="connsiteX1" fmla="*/ 377517 w 410568"/>
                  <a:gd name="connsiteY1" fmla="*/ 638978 h 694062"/>
                  <a:gd name="connsiteX2" fmla="*/ 355483 w 410568"/>
                  <a:gd name="connsiteY2" fmla="*/ 572877 h 694062"/>
                  <a:gd name="connsiteX3" fmla="*/ 344466 w 410568"/>
                  <a:gd name="connsiteY3" fmla="*/ 506775 h 694062"/>
                  <a:gd name="connsiteX4" fmla="*/ 333449 w 410568"/>
                  <a:gd name="connsiteY4" fmla="*/ 407624 h 694062"/>
                  <a:gd name="connsiteX5" fmla="*/ 311416 w 410568"/>
                  <a:gd name="connsiteY5" fmla="*/ 275421 h 694062"/>
                  <a:gd name="connsiteX6" fmla="*/ 278365 w 410568"/>
                  <a:gd name="connsiteY6" fmla="*/ 176269 h 694062"/>
                  <a:gd name="connsiteX7" fmla="*/ 245315 w 410568"/>
                  <a:gd name="connsiteY7" fmla="*/ 143219 h 694062"/>
                  <a:gd name="connsiteX8" fmla="*/ 223281 w 410568"/>
                  <a:gd name="connsiteY8" fmla="*/ 99151 h 694062"/>
                  <a:gd name="connsiteX9" fmla="*/ 190230 w 410568"/>
                  <a:gd name="connsiteY9" fmla="*/ 77118 h 694062"/>
                  <a:gd name="connsiteX10" fmla="*/ 157180 w 410568"/>
                  <a:gd name="connsiteY10" fmla="*/ 44067 h 694062"/>
                  <a:gd name="connsiteX11" fmla="*/ 91078 w 410568"/>
                  <a:gd name="connsiteY11" fmla="*/ 0 h 694062"/>
                  <a:gd name="connsiteX12" fmla="*/ 2943 w 410568"/>
                  <a:gd name="connsiteY12" fmla="*/ 11016 h 694062"/>
                  <a:gd name="connsiteX13" fmla="*/ 24977 w 410568"/>
                  <a:gd name="connsiteY13" fmla="*/ 44067 h 694062"/>
                  <a:gd name="connsiteX14" fmla="*/ 58028 w 410568"/>
                  <a:gd name="connsiteY14" fmla="*/ 55084 h 694062"/>
                  <a:gd name="connsiteX15" fmla="*/ 157180 w 410568"/>
                  <a:gd name="connsiteY15" fmla="*/ 143219 h 694062"/>
                  <a:gd name="connsiteX16" fmla="*/ 179213 w 410568"/>
                  <a:gd name="connsiteY16" fmla="*/ 176269 h 694062"/>
                  <a:gd name="connsiteX17" fmla="*/ 190230 w 410568"/>
                  <a:gd name="connsiteY17" fmla="*/ 209320 h 694062"/>
                  <a:gd name="connsiteX18" fmla="*/ 223281 w 410568"/>
                  <a:gd name="connsiteY18" fmla="*/ 253388 h 694062"/>
                  <a:gd name="connsiteX19" fmla="*/ 245315 w 410568"/>
                  <a:gd name="connsiteY19" fmla="*/ 286438 h 694062"/>
                  <a:gd name="connsiteX20" fmla="*/ 278365 w 410568"/>
                  <a:gd name="connsiteY20" fmla="*/ 363556 h 694062"/>
                  <a:gd name="connsiteX21" fmla="*/ 322433 w 410568"/>
                  <a:gd name="connsiteY21" fmla="*/ 440674 h 694062"/>
                  <a:gd name="connsiteX22" fmla="*/ 366500 w 410568"/>
                  <a:gd name="connsiteY22" fmla="*/ 616944 h 694062"/>
                  <a:gd name="connsiteX23" fmla="*/ 377517 w 410568"/>
                  <a:gd name="connsiteY23" fmla="*/ 661012 h 694062"/>
                  <a:gd name="connsiteX24" fmla="*/ 410568 w 410568"/>
                  <a:gd name="connsiteY24" fmla="*/ 694062 h 694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10568" h="694062">
                    <a:moveTo>
                      <a:pt x="410568" y="694062"/>
                    </a:moveTo>
                    <a:cubicBezTo>
                      <a:pt x="399551" y="675701"/>
                      <a:pt x="386378" y="658472"/>
                      <a:pt x="377517" y="638978"/>
                    </a:cubicBezTo>
                    <a:cubicBezTo>
                      <a:pt x="367906" y="617834"/>
                      <a:pt x="355483" y="572877"/>
                      <a:pt x="355483" y="572877"/>
                    </a:cubicBezTo>
                    <a:cubicBezTo>
                      <a:pt x="351811" y="550843"/>
                      <a:pt x="347418" y="528917"/>
                      <a:pt x="344466" y="506775"/>
                    </a:cubicBezTo>
                    <a:cubicBezTo>
                      <a:pt x="340071" y="473813"/>
                      <a:pt x="338152" y="440544"/>
                      <a:pt x="333449" y="407624"/>
                    </a:cubicBezTo>
                    <a:cubicBezTo>
                      <a:pt x="327131" y="363398"/>
                      <a:pt x="319180" y="319417"/>
                      <a:pt x="311416" y="275421"/>
                    </a:cubicBezTo>
                    <a:cubicBezTo>
                      <a:pt x="304279" y="234975"/>
                      <a:pt x="302545" y="210122"/>
                      <a:pt x="278365" y="176269"/>
                    </a:cubicBezTo>
                    <a:cubicBezTo>
                      <a:pt x="269309" y="163591"/>
                      <a:pt x="254371" y="155897"/>
                      <a:pt x="245315" y="143219"/>
                    </a:cubicBezTo>
                    <a:cubicBezTo>
                      <a:pt x="235769" y="129855"/>
                      <a:pt x="233795" y="111768"/>
                      <a:pt x="223281" y="99151"/>
                    </a:cubicBezTo>
                    <a:cubicBezTo>
                      <a:pt x="214804" y="88979"/>
                      <a:pt x="200402" y="85594"/>
                      <a:pt x="190230" y="77118"/>
                    </a:cubicBezTo>
                    <a:cubicBezTo>
                      <a:pt x="178261" y="67144"/>
                      <a:pt x="169478" y="53632"/>
                      <a:pt x="157180" y="44067"/>
                    </a:cubicBezTo>
                    <a:cubicBezTo>
                      <a:pt x="136277" y="27809"/>
                      <a:pt x="91078" y="0"/>
                      <a:pt x="91078" y="0"/>
                    </a:cubicBezTo>
                    <a:cubicBezTo>
                      <a:pt x="61700" y="3672"/>
                      <a:pt x="27578" y="-5407"/>
                      <a:pt x="2943" y="11016"/>
                    </a:cubicBezTo>
                    <a:cubicBezTo>
                      <a:pt x="-8074" y="18361"/>
                      <a:pt x="14638" y="35796"/>
                      <a:pt x="24977" y="44067"/>
                    </a:cubicBezTo>
                    <a:cubicBezTo>
                      <a:pt x="34045" y="51322"/>
                      <a:pt x="47011" y="51412"/>
                      <a:pt x="58028" y="55084"/>
                    </a:cubicBezTo>
                    <a:cubicBezTo>
                      <a:pt x="97764" y="81575"/>
                      <a:pt x="126997" y="97945"/>
                      <a:pt x="157180" y="143219"/>
                    </a:cubicBezTo>
                    <a:cubicBezTo>
                      <a:pt x="164524" y="154236"/>
                      <a:pt x="173292" y="164426"/>
                      <a:pt x="179213" y="176269"/>
                    </a:cubicBezTo>
                    <a:cubicBezTo>
                      <a:pt x="184406" y="186656"/>
                      <a:pt x="184468" y="199237"/>
                      <a:pt x="190230" y="209320"/>
                    </a:cubicBezTo>
                    <a:cubicBezTo>
                      <a:pt x="199340" y="225262"/>
                      <a:pt x="212608" y="238447"/>
                      <a:pt x="223281" y="253388"/>
                    </a:cubicBezTo>
                    <a:cubicBezTo>
                      <a:pt x="230977" y="264162"/>
                      <a:pt x="238746" y="274942"/>
                      <a:pt x="245315" y="286438"/>
                    </a:cubicBezTo>
                    <a:cubicBezTo>
                      <a:pt x="287069" y="359508"/>
                      <a:pt x="251882" y="301763"/>
                      <a:pt x="278365" y="363556"/>
                    </a:cubicBezTo>
                    <a:cubicBezTo>
                      <a:pt x="295139" y="402696"/>
                      <a:pt x="300303" y="407480"/>
                      <a:pt x="322433" y="440674"/>
                    </a:cubicBezTo>
                    <a:lnTo>
                      <a:pt x="366500" y="616944"/>
                    </a:lnTo>
                    <a:cubicBezTo>
                      <a:pt x="370172" y="631633"/>
                      <a:pt x="369118" y="648414"/>
                      <a:pt x="377517" y="661012"/>
                    </a:cubicBezTo>
                    <a:lnTo>
                      <a:pt x="410568" y="694062"/>
                    </a:lnTo>
                    <a:close/>
                  </a:path>
                </a:pathLst>
              </a:custGeom>
              <a:solidFill>
                <a:srgbClr val="92D050"/>
              </a:solidFill>
              <a:ln w="6350">
                <a:solidFill>
                  <a:srgbClr val="306A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71" name="Freeform 270"/>
              <p:cNvSpPr/>
              <p:nvPr/>
            </p:nvSpPr>
            <p:spPr>
              <a:xfrm>
                <a:off x="-683513" y="4720207"/>
                <a:ext cx="43848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77" name="Freeform 276"/>
              <p:cNvSpPr/>
              <p:nvPr/>
            </p:nvSpPr>
            <p:spPr>
              <a:xfrm>
                <a:off x="-598948" y="4620716"/>
                <a:ext cx="46979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78" name="Freeform 277"/>
              <p:cNvSpPr/>
              <p:nvPr/>
            </p:nvSpPr>
            <p:spPr>
              <a:xfrm>
                <a:off x="-570761" y="4662608"/>
                <a:ext cx="43848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79" name="Freeform 278"/>
              <p:cNvSpPr/>
              <p:nvPr/>
            </p:nvSpPr>
            <p:spPr>
              <a:xfrm flipH="1">
                <a:off x="-649060" y="4662608"/>
                <a:ext cx="65771" cy="52365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80" name="Freeform 279"/>
              <p:cNvSpPr/>
              <p:nvPr/>
            </p:nvSpPr>
            <p:spPr>
              <a:xfrm>
                <a:off x="-649060" y="4557878"/>
                <a:ext cx="46979" cy="62838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83" name="Freeform 282"/>
              <p:cNvSpPr/>
              <p:nvPr/>
            </p:nvSpPr>
            <p:spPr>
              <a:xfrm>
                <a:off x="-705435" y="4662608"/>
                <a:ext cx="46979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84" name="Freeform 283"/>
              <p:cNvSpPr/>
              <p:nvPr/>
            </p:nvSpPr>
            <p:spPr>
              <a:xfrm>
                <a:off x="-570761" y="4746391"/>
                <a:ext cx="43848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85" name="Freeform 284"/>
              <p:cNvSpPr/>
              <p:nvPr/>
            </p:nvSpPr>
            <p:spPr>
              <a:xfrm>
                <a:off x="-486196" y="4641662"/>
                <a:ext cx="46979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86" name="Freeform 285"/>
              <p:cNvSpPr/>
              <p:nvPr/>
            </p:nvSpPr>
            <p:spPr>
              <a:xfrm flipH="1">
                <a:off x="-536308" y="4683553"/>
                <a:ext cx="68904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87" name="Freeform 286"/>
              <p:cNvSpPr/>
              <p:nvPr/>
            </p:nvSpPr>
            <p:spPr>
              <a:xfrm>
                <a:off x="-536308" y="4584059"/>
                <a:ext cx="46979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88" name="Freeform 287"/>
              <p:cNvSpPr/>
              <p:nvPr/>
            </p:nvSpPr>
            <p:spPr>
              <a:xfrm>
                <a:off x="-492460" y="4683553"/>
                <a:ext cx="43848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89" name="Freeform 288"/>
              <p:cNvSpPr/>
              <p:nvPr/>
            </p:nvSpPr>
            <p:spPr>
              <a:xfrm>
                <a:off x="-436084" y="4814464"/>
                <a:ext cx="46979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90" name="Freeform 289"/>
              <p:cNvSpPr/>
              <p:nvPr/>
            </p:nvSpPr>
            <p:spPr>
              <a:xfrm flipV="1">
                <a:off x="-520649" y="4657369"/>
                <a:ext cx="68904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91" name="Freeform 290"/>
              <p:cNvSpPr/>
              <p:nvPr/>
            </p:nvSpPr>
            <p:spPr>
              <a:xfrm flipH="1" flipV="1">
                <a:off x="-401633" y="4798756"/>
                <a:ext cx="46981" cy="47127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92" name="Freeform 291"/>
              <p:cNvSpPr/>
              <p:nvPr/>
            </p:nvSpPr>
            <p:spPr>
              <a:xfrm flipV="1">
                <a:off x="-520649" y="4725445"/>
                <a:ext cx="68904" cy="62838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93" name="Freeform 292"/>
              <p:cNvSpPr/>
              <p:nvPr/>
            </p:nvSpPr>
            <p:spPr>
              <a:xfrm>
                <a:off x="-454876" y="4756864"/>
                <a:ext cx="43848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</p:grpSp>
        <p:grpSp>
          <p:nvGrpSpPr>
            <p:cNvPr id="19571" name="Group 176"/>
            <p:cNvGrpSpPr>
              <a:grpSpLocks/>
            </p:cNvGrpSpPr>
            <p:nvPr/>
          </p:nvGrpSpPr>
          <p:grpSpPr bwMode="auto">
            <a:xfrm flipH="1">
              <a:off x="-1186151" y="3882360"/>
              <a:ext cx="333638" cy="592556"/>
              <a:chOff x="-1338098" y="4434911"/>
              <a:chExt cx="1119462" cy="1295939"/>
            </a:xfrm>
          </p:grpSpPr>
          <p:sp>
            <p:nvSpPr>
              <p:cNvPr id="178" name="Freeform 177"/>
              <p:cNvSpPr/>
              <p:nvPr/>
            </p:nvSpPr>
            <p:spPr>
              <a:xfrm>
                <a:off x="-1207728" y="5021829"/>
                <a:ext cx="412380" cy="696450"/>
              </a:xfrm>
              <a:custGeom>
                <a:avLst/>
                <a:gdLst>
                  <a:gd name="connsiteX0" fmla="*/ 410568 w 410568"/>
                  <a:gd name="connsiteY0" fmla="*/ 694062 h 694062"/>
                  <a:gd name="connsiteX1" fmla="*/ 377517 w 410568"/>
                  <a:gd name="connsiteY1" fmla="*/ 638978 h 694062"/>
                  <a:gd name="connsiteX2" fmla="*/ 355483 w 410568"/>
                  <a:gd name="connsiteY2" fmla="*/ 572877 h 694062"/>
                  <a:gd name="connsiteX3" fmla="*/ 344466 w 410568"/>
                  <a:gd name="connsiteY3" fmla="*/ 506775 h 694062"/>
                  <a:gd name="connsiteX4" fmla="*/ 333449 w 410568"/>
                  <a:gd name="connsiteY4" fmla="*/ 407624 h 694062"/>
                  <a:gd name="connsiteX5" fmla="*/ 311416 w 410568"/>
                  <a:gd name="connsiteY5" fmla="*/ 275421 h 694062"/>
                  <a:gd name="connsiteX6" fmla="*/ 278365 w 410568"/>
                  <a:gd name="connsiteY6" fmla="*/ 176269 h 694062"/>
                  <a:gd name="connsiteX7" fmla="*/ 245315 w 410568"/>
                  <a:gd name="connsiteY7" fmla="*/ 143219 h 694062"/>
                  <a:gd name="connsiteX8" fmla="*/ 223281 w 410568"/>
                  <a:gd name="connsiteY8" fmla="*/ 99151 h 694062"/>
                  <a:gd name="connsiteX9" fmla="*/ 190230 w 410568"/>
                  <a:gd name="connsiteY9" fmla="*/ 77118 h 694062"/>
                  <a:gd name="connsiteX10" fmla="*/ 157180 w 410568"/>
                  <a:gd name="connsiteY10" fmla="*/ 44067 h 694062"/>
                  <a:gd name="connsiteX11" fmla="*/ 91078 w 410568"/>
                  <a:gd name="connsiteY11" fmla="*/ 0 h 694062"/>
                  <a:gd name="connsiteX12" fmla="*/ 2943 w 410568"/>
                  <a:gd name="connsiteY12" fmla="*/ 11016 h 694062"/>
                  <a:gd name="connsiteX13" fmla="*/ 24977 w 410568"/>
                  <a:gd name="connsiteY13" fmla="*/ 44067 h 694062"/>
                  <a:gd name="connsiteX14" fmla="*/ 58028 w 410568"/>
                  <a:gd name="connsiteY14" fmla="*/ 55084 h 694062"/>
                  <a:gd name="connsiteX15" fmla="*/ 157180 w 410568"/>
                  <a:gd name="connsiteY15" fmla="*/ 143219 h 694062"/>
                  <a:gd name="connsiteX16" fmla="*/ 179213 w 410568"/>
                  <a:gd name="connsiteY16" fmla="*/ 176269 h 694062"/>
                  <a:gd name="connsiteX17" fmla="*/ 190230 w 410568"/>
                  <a:gd name="connsiteY17" fmla="*/ 209320 h 694062"/>
                  <a:gd name="connsiteX18" fmla="*/ 223281 w 410568"/>
                  <a:gd name="connsiteY18" fmla="*/ 253388 h 694062"/>
                  <a:gd name="connsiteX19" fmla="*/ 245315 w 410568"/>
                  <a:gd name="connsiteY19" fmla="*/ 286438 h 694062"/>
                  <a:gd name="connsiteX20" fmla="*/ 278365 w 410568"/>
                  <a:gd name="connsiteY20" fmla="*/ 363556 h 694062"/>
                  <a:gd name="connsiteX21" fmla="*/ 322433 w 410568"/>
                  <a:gd name="connsiteY21" fmla="*/ 440674 h 694062"/>
                  <a:gd name="connsiteX22" fmla="*/ 366500 w 410568"/>
                  <a:gd name="connsiteY22" fmla="*/ 616944 h 694062"/>
                  <a:gd name="connsiteX23" fmla="*/ 377517 w 410568"/>
                  <a:gd name="connsiteY23" fmla="*/ 661012 h 694062"/>
                  <a:gd name="connsiteX24" fmla="*/ 410568 w 410568"/>
                  <a:gd name="connsiteY24" fmla="*/ 694062 h 694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10568" h="694062">
                    <a:moveTo>
                      <a:pt x="410568" y="694062"/>
                    </a:moveTo>
                    <a:cubicBezTo>
                      <a:pt x="399551" y="675701"/>
                      <a:pt x="386378" y="658472"/>
                      <a:pt x="377517" y="638978"/>
                    </a:cubicBezTo>
                    <a:cubicBezTo>
                      <a:pt x="367906" y="617834"/>
                      <a:pt x="355483" y="572877"/>
                      <a:pt x="355483" y="572877"/>
                    </a:cubicBezTo>
                    <a:cubicBezTo>
                      <a:pt x="351811" y="550843"/>
                      <a:pt x="347418" y="528917"/>
                      <a:pt x="344466" y="506775"/>
                    </a:cubicBezTo>
                    <a:cubicBezTo>
                      <a:pt x="340071" y="473813"/>
                      <a:pt x="338152" y="440544"/>
                      <a:pt x="333449" y="407624"/>
                    </a:cubicBezTo>
                    <a:cubicBezTo>
                      <a:pt x="327131" y="363398"/>
                      <a:pt x="319180" y="319417"/>
                      <a:pt x="311416" y="275421"/>
                    </a:cubicBezTo>
                    <a:cubicBezTo>
                      <a:pt x="304279" y="234975"/>
                      <a:pt x="302545" y="210122"/>
                      <a:pt x="278365" y="176269"/>
                    </a:cubicBezTo>
                    <a:cubicBezTo>
                      <a:pt x="269309" y="163591"/>
                      <a:pt x="254371" y="155897"/>
                      <a:pt x="245315" y="143219"/>
                    </a:cubicBezTo>
                    <a:cubicBezTo>
                      <a:pt x="235769" y="129855"/>
                      <a:pt x="233795" y="111768"/>
                      <a:pt x="223281" y="99151"/>
                    </a:cubicBezTo>
                    <a:cubicBezTo>
                      <a:pt x="214804" y="88979"/>
                      <a:pt x="200402" y="85594"/>
                      <a:pt x="190230" y="77118"/>
                    </a:cubicBezTo>
                    <a:cubicBezTo>
                      <a:pt x="178261" y="67144"/>
                      <a:pt x="169478" y="53632"/>
                      <a:pt x="157180" y="44067"/>
                    </a:cubicBezTo>
                    <a:cubicBezTo>
                      <a:pt x="136277" y="27809"/>
                      <a:pt x="91078" y="0"/>
                      <a:pt x="91078" y="0"/>
                    </a:cubicBezTo>
                    <a:cubicBezTo>
                      <a:pt x="61700" y="3672"/>
                      <a:pt x="27578" y="-5407"/>
                      <a:pt x="2943" y="11016"/>
                    </a:cubicBezTo>
                    <a:cubicBezTo>
                      <a:pt x="-8074" y="18361"/>
                      <a:pt x="14638" y="35796"/>
                      <a:pt x="24977" y="44067"/>
                    </a:cubicBezTo>
                    <a:cubicBezTo>
                      <a:pt x="34045" y="51322"/>
                      <a:pt x="47011" y="51412"/>
                      <a:pt x="58028" y="55084"/>
                    </a:cubicBezTo>
                    <a:cubicBezTo>
                      <a:pt x="97764" y="81575"/>
                      <a:pt x="126997" y="97945"/>
                      <a:pt x="157180" y="143219"/>
                    </a:cubicBezTo>
                    <a:cubicBezTo>
                      <a:pt x="164524" y="154236"/>
                      <a:pt x="173292" y="164426"/>
                      <a:pt x="179213" y="176269"/>
                    </a:cubicBezTo>
                    <a:cubicBezTo>
                      <a:pt x="184406" y="186656"/>
                      <a:pt x="184468" y="199237"/>
                      <a:pt x="190230" y="209320"/>
                    </a:cubicBezTo>
                    <a:cubicBezTo>
                      <a:pt x="199340" y="225262"/>
                      <a:pt x="212608" y="238447"/>
                      <a:pt x="223281" y="253388"/>
                    </a:cubicBezTo>
                    <a:cubicBezTo>
                      <a:pt x="230977" y="264162"/>
                      <a:pt x="238746" y="274942"/>
                      <a:pt x="245315" y="286438"/>
                    </a:cubicBezTo>
                    <a:cubicBezTo>
                      <a:pt x="287069" y="359508"/>
                      <a:pt x="251882" y="301763"/>
                      <a:pt x="278365" y="363556"/>
                    </a:cubicBezTo>
                    <a:cubicBezTo>
                      <a:pt x="295139" y="402696"/>
                      <a:pt x="300303" y="407480"/>
                      <a:pt x="322433" y="440674"/>
                    </a:cubicBezTo>
                    <a:lnTo>
                      <a:pt x="366500" y="616944"/>
                    </a:lnTo>
                    <a:cubicBezTo>
                      <a:pt x="370172" y="631633"/>
                      <a:pt x="369118" y="648414"/>
                      <a:pt x="377517" y="661012"/>
                    </a:cubicBezTo>
                    <a:lnTo>
                      <a:pt x="410568" y="694062"/>
                    </a:lnTo>
                    <a:close/>
                  </a:path>
                </a:pathLst>
              </a:custGeom>
              <a:solidFill>
                <a:srgbClr val="92D050"/>
              </a:solidFill>
              <a:ln w="6350">
                <a:solidFill>
                  <a:srgbClr val="306A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180" name="Freeform 179"/>
              <p:cNvSpPr/>
              <p:nvPr/>
            </p:nvSpPr>
            <p:spPr>
              <a:xfrm>
                <a:off x="-884168" y="4859496"/>
                <a:ext cx="666147" cy="869256"/>
              </a:xfrm>
              <a:custGeom>
                <a:avLst/>
                <a:gdLst>
                  <a:gd name="connsiteX0" fmla="*/ 66102 w 661012"/>
                  <a:gd name="connsiteY0" fmla="*/ 870332 h 870332"/>
                  <a:gd name="connsiteX1" fmla="*/ 77118 w 661012"/>
                  <a:gd name="connsiteY1" fmla="*/ 815248 h 870332"/>
                  <a:gd name="connsiteX2" fmla="*/ 88135 w 661012"/>
                  <a:gd name="connsiteY2" fmla="*/ 374573 h 870332"/>
                  <a:gd name="connsiteX3" fmla="*/ 121186 w 661012"/>
                  <a:gd name="connsiteY3" fmla="*/ 264405 h 870332"/>
                  <a:gd name="connsiteX4" fmla="*/ 132203 w 661012"/>
                  <a:gd name="connsiteY4" fmla="*/ 209320 h 870332"/>
                  <a:gd name="connsiteX5" fmla="*/ 154236 w 661012"/>
                  <a:gd name="connsiteY5" fmla="*/ 143219 h 870332"/>
                  <a:gd name="connsiteX6" fmla="*/ 198304 w 661012"/>
                  <a:gd name="connsiteY6" fmla="*/ 22034 h 870332"/>
                  <a:gd name="connsiteX7" fmla="*/ 231355 w 661012"/>
                  <a:gd name="connsiteY7" fmla="*/ 0 h 870332"/>
                  <a:gd name="connsiteX8" fmla="*/ 308473 w 661012"/>
                  <a:gd name="connsiteY8" fmla="*/ 44067 h 870332"/>
                  <a:gd name="connsiteX9" fmla="*/ 374574 w 661012"/>
                  <a:gd name="connsiteY9" fmla="*/ 88135 h 870332"/>
                  <a:gd name="connsiteX10" fmla="*/ 440675 w 661012"/>
                  <a:gd name="connsiteY10" fmla="*/ 187287 h 870332"/>
                  <a:gd name="connsiteX11" fmla="*/ 462709 w 661012"/>
                  <a:gd name="connsiteY11" fmla="*/ 220337 h 870332"/>
                  <a:gd name="connsiteX12" fmla="*/ 528810 w 661012"/>
                  <a:gd name="connsiteY12" fmla="*/ 286439 h 870332"/>
                  <a:gd name="connsiteX13" fmla="*/ 561861 w 661012"/>
                  <a:gd name="connsiteY13" fmla="*/ 319489 h 870332"/>
                  <a:gd name="connsiteX14" fmla="*/ 583894 w 661012"/>
                  <a:gd name="connsiteY14" fmla="*/ 363557 h 870332"/>
                  <a:gd name="connsiteX15" fmla="*/ 616945 w 661012"/>
                  <a:gd name="connsiteY15" fmla="*/ 396607 h 870332"/>
                  <a:gd name="connsiteX16" fmla="*/ 638979 w 661012"/>
                  <a:gd name="connsiteY16" fmla="*/ 451692 h 870332"/>
                  <a:gd name="connsiteX17" fmla="*/ 661012 w 661012"/>
                  <a:gd name="connsiteY17" fmla="*/ 484742 h 870332"/>
                  <a:gd name="connsiteX18" fmla="*/ 616945 w 661012"/>
                  <a:gd name="connsiteY18" fmla="*/ 429658 h 870332"/>
                  <a:gd name="connsiteX19" fmla="*/ 594911 w 661012"/>
                  <a:gd name="connsiteY19" fmla="*/ 396607 h 870332"/>
                  <a:gd name="connsiteX20" fmla="*/ 561861 w 661012"/>
                  <a:gd name="connsiteY20" fmla="*/ 363557 h 870332"/>
                  <a:gd name="connsiteX21" fmla="*/ 517793 w 661012"/>
                  <a:gd name="connsiteY21" fmla="*/ 297455 h 870332"/>
                  <a:gd name="connsiteX22" fmla="*/ 429658 w 661012"/>
                  <a:gd name="connsiteY22" fmla="*/ 220337 h 870332"/>
                  <a:gd name="connsiteX23" fmla="*/ 396608 w 661012"/>
                  <a:gd name="connsiteY23" fmla="*/ 198304 h 870332"/>
                  <a:gd name="connsiteX24" fmla="*/ 363557 w 661012"/>
                  <a:gd name="connsiteY24" fmla="*/ 176270 h 870332"/>
                  <a:gd name="connsiteX25" fmla="*/ 198304 w 661012"/>
                  <a:gd name="connsiteY25" fmla="*/ 187287 h 870332"/>
                  <a:gd name="connsiteX26" fmla="*/ 165253 w 661012"/>
                  <a:gd name="connsiteY26" fmla="*/ 209320 h 870332"/>
                  <a:gd name="connsiteX27" fmla="*/ 143220 w 661012"/>
                  <a:gd name="connsiteY27" fmla="*/ 297455 h 870332"/>
                  <a:gd name="connsiteX28" fmla="*/ 121186 w 661012"/>
                  <a:gd name="connsiteY28" fmla="*/ 363557 h 870332"/>
                  <a:gd name="connsiteX29" fmla="*/ 110169 w 661012"/>
                  <a:gd name="connsiteY29" fmla="*/ 495759 h 870332"/>
                  <a:gd name="connsiteX30" fmla="*/ 99152 w 661012"/>
                  <a:gd name="connsiteY30" fmla="*/ 594911 h 870332"/>
                  <a:gd name="connsiteX31" fmla="*/ 88135 w 661012"/>
                  <a:gd name="connsiteY31" fmla="*/ 727113 h 870332"/>
                  <a:gd name="connsiteX32" fmla="*/ 77118 w 661012"/>
                  <a:gd name="connsiteY32" fmla="*/ 815248 h 870332"/>
                  <a:gd name="connsiteX33" fmla="*/ 0 w 661012"/>
                  <a:gd name="connsiteY33" fmla="*/ 837282 h 87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61012" h="870332">
                    <a:moveTo>
                      <a:pt x="66102" y="870332"/>
                    </a:moveTo>
                    <a:cubicBezTo>
                      <a:pt x="69774" y="851971"/>
                      <a:pt x="76287" y="833954"/>
                      <a:pt x="77118" y="815248"/>
                    </a:cubicBezTo>
                    <a:cubicBezTo>
                      <a:pt x="83642" y="668455"/>
                      <a:pt x="81463" y="521359"/>
                      <a:pt x="88135" y="374573"/>
                    </a:cubicBezTo>
                    <a:cubicBezTo>
                      <a:pt x="89213" y="350864"/>
                      <a:pt x="118251" y="279079"/>
                      <a:pt x="121186" y="264405"/>
                    </a:cubicBezTo>
                    <a:cubicBezTo>
                      <a:pt x="124858" y="246043"/>
                      <a:pt x="127276" y="227386"/>
                      <a:pt x="132203" y="209320"/>
                    </a:cubicBezTo>
                    <a:cubicBezTo>
                      <a:pt x="138314" y="186913"/>
                      <a:pt x="149681" y="165993"/>
                      <a:pt x="154236" y="143219"/>
                    </a:cubicBezTo>
                    <a:cubicBezTo>
                      <a:pt x="162389" y="102454"/>
                      <a:pt x="166759" y="53579"/>
                      <a:pt x="198304" y="22034"/>
                    </a:cubicBezTo>
                    <a:cubicBezTo>
                      <a:pt x="207667" y="12671"/>
                      <a:pt x="220338" y="7345"/>
                      <a:pt x="231355" y="0"/>
                    </a:cubicBezTo>
                    <a:cubicBezTo>
                      <a:pt x="308440" y="19272"/>
                      <a:pt x="246293" y="-4295"/>
                      <a:pt x="308473" y="44067"/>
                    </a:cubicBezTo>
                    <a:cubicBezTo>
                      <a:pt x="329376" y="60325"/>
                      <a:pt x="374574" y="88135"/>
                      <a:pt x="374574" y="88135"/>
                    </a:cubicBezTo>
                    <a:lnTo>
                      <a:pt x="440675" y="187287"/>
                    </a:lnTo>
                    <a:cubicBezTo>
                      <a:pt x="448020" y="198304"/>
                      <a:pt x="453347" y="210974"/>
                      <a:pt x="462709" y="220337"/>
                    </a:cubicBezTo>
                    <a:lnTo>
                      <a:pt x="528810" y="286439"/>
                    </a:lnTo>
                    <a:lnTo>
                      <a:pt x="561861" y="319489"/>
                    </a:lnTo>
                    <a:cubicBezTo>
                      <a:pt x="569205" y="334178"/>
                      <a:pt x="574348" y="350193"/>
                      <a:pt x="583894" y="363557"/>
                    </a:cubicBezTo>
                    <a:cubicBezTo>
                      <a:pt x="592950" y="376235"/>
                      <a:pt x="608687" y="383395"/>
                      <a:pt x="616945" y="396607"/>
                    </a:cubicBezTo>
                    <a:cubicBezTo>
                      <a:pt x="627426" y="413377"/>
                      <a:pt x="630135" y="434004"/>
                      <a:pt x="638979" y="451692"/>
                    </a:cubicBezTo>
                    <a:cubicBezTo>
                      <a:pt x="644900" y="463535"/>
                      <a:pt x="653668" y="473725"/>
                      <a:pt x="661012" y="484742"/>
                    </a:cubicBezTo>
                    <a:cubicBezTo>
                      <a:pt x="639566" y="420401"/>
                      <a:pt x="666776" y="479489"/>
                      <a:pt x="616945" y="429658"/>
                    </a:cubicBezTo>
                    <a:cubicBezTo>
                      <a:pt x="607582" y="420295"/>
                      <a:pt x="603388" y="406779"/>
                      <a:pt x="594911" y="396607"/>
                    </a:cubicBezTo>
                    <a:cubicBezTo>
                      <a:pt x="584937" y="384638"/>
                      <a:pt x="572878" y="374574"/>
                      <a:pt x="561861" y="363557"/>
                    </a:cubicBezTo>
                    <a:cubicBezTo>
                      <a:pt x="542500" y="305474"/>
                      <a:pt x="563640" y="352470"/>
                      <a:pt x="517793" y="297455"/>
                    </a:cubicBezTo>
                    <a:cubicBezTo>
                      <a:pt x="460414" y="228601"/>
                      <a:pt x="548087" y="299290"/>
                      <a:pt x="429658" y="220337"/>
                    </a:cubicBezTo>
                    <a:lnTo>
                      <a:pt x="396608" y="198304"/>
                    </a:lnTo>
                    <a:lnTo>
                      <a:pt x="363557" y="176270"/>
                    </a:lnTo>
                    <a:cubicBezTo>
                      <a:pt x="308473" y="179942"/>
                      <a:pt x="252759" y="178211"/>
                      <a:pt x="198304" y="187287"/>
                    </a:cubicBezTo>
                    <a:cubicBezTo>
                      <a:pt x="185244" y="189464"/>
                      <a:pt x="171174" y="197477"/>
                      <a:pt x="165253" y="209320"/>
                    </a:cubicBezTo>
                    <a:cubicBezTo>
                      <a:pt x="151710" y="236405"/>
                      <a:pt x="152796" y="268727"/>
                      <a:pt x="143220" y="297455"/>
                    </a:cubicBezTo>
                    <a:lnTo>
                      <a:pt x="121186" y="363557"/>
                    </a:lnTo>
                    <a:cubicBezTo>
                      <a:pt x="117514" y="407624"/>
                      <a:pt x="114362" y="451738"/>
                      <a:pt x="110169" y="495759"/>
                    </a:cubicBezTo>
                    <a:cubicBezTo>
                      <a:pt x="107016" y="528863"/>
                      <a:pt x="102305" y="561807"/>
                      <a:pt x="99152" y="594911"/>
                    </a:cubicBezTo>
                    <a:cubicBezTo>
                      <a:pt x="94959" y="638932"/>
                      <a:pt x="92535" y="683112"/>
                      <a:pt x="88135" y="727113"/>
                    </a:cubicBezTo>
                    <a:cubicBezTo>
                      <a:pt x="85189" y="756573"/>
                      <a:pt x="94096" y="790993"/>
                      <a:pt x="77118" y="815248"/>
                    </a:cubicBezTo>
                    <a:cubicBezTo>
                      <a:pt x="60881" y="838443"/>
                      <a:pt x="25807" y="837282"/>
                      <a:pt x="0" y="837282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306A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181" name="Freeform 180"/>
              <p:cNvSpPr/>
              <p:nvPr/>
            </p:nvSpPr>
            <p:spPr>
              <a:xfrm flipH="1">
                <a:off x="-1340955" y="4775713"/>
                <a:ext cx="602704" cy="869256"/>
              </a:xfrm>
              <a:custGeom>
                <a:avLst/>
                <a:gdLst>
                  <a:gd name="connsiteX0" fmla="*/ 66102 w 661012"/>
                  <a:gd name="connsiteY0" fmla="*/ 870332 h 870332"/>
                  <a:gd name="connsiteX1" fmla="*/ 77118 w 661012"/>
                  <a:gd name="connsiteY1" fmla="*/ 815248 h 870332"/>
                  <a:gd name="connsiteX2" fmla="*/ 88135 w 661012"/>
                  <a:gd name="connsiteY2" fmla="*/ 374573 h 870332"/>
                  <a:gd name="connsiteX3" fmla="*/ 121186 w 661012"/>
                  <a:gd name="connsiteY3" fmla="*/ 264405 h 870332"/>
                  <a:gd name="connsiteX4" fmla="*/ 132203 w 661012"/>
                  <a:gd name="connsiteY4" fmla="*/ 209320 h 870332"/>
                  <a:gd name="connsiteX5" fmla="*/ 154236 w 661012"/>
                  <a:gd name="connsiteY5" fmla="*/ 143219 h 870332"/>
                  <a:gd name="connsiteX6" fmla="*/ 198304 w 661012"/>
                  <a:gd name="connsiteY6" fmla="*/ 22034 h 870332"/>
                  <a:gd name="connsiteX7" fmla="*/ 231355 w 661012"/>
                  <a:gd name="connsiteY7" fmla="*/ 0 h 870332"/>
                  <a:gd name="connsiteX8" fmla="*/ 308473 w 661012"/>
                  <a:gd name="connsiteY8" fmla="*/ 44067 h 870332"/>
                  <a:gd name="connsiteX9" fmla="*/ 374574 w 661012"/>
                  <a:gd name="connsiteY9" fmla="*/ 88135 h 870332"/>
                  <a:gd name="connsiteX10" fmla="*/ 440675 w 661012"/>
                  <a:gd name="connsiteY10" fmla="*/ 187287 h 870332"/>
                  <a:gd name="connsiteX11" fmla="*/ 462709 w 661012"/>
                  <a:gd name="connsiteY11" fmla="*/ 220337 h 870332"/>
                  <a:gd name="connsiteX12" fmla="*/ 528810 w 661012"/>
                  <a:gd name="connsiteY12" fmla="*/ 286439 h 870332"/>
                  <a:gd name="connsiteX13" fmla="*/ 561861 w 661012"/>
                  <a:gd name="connsiteY13" fmla="*/ 319489 h 870332"/>
                  <a:gd name="connsiteX14" fmla="*/ 583894 w 661012"/>
                  <a:gd name="connsiteY14" fmla="*/ 363557 h 870332"/>
                  <a:gd name="connsiteX15" fmla="*/ 616945 w 661012"/>
                  <a:gd name="connsiteY15" fmla="*/ 396607 h 870332"/>
                  <a:gd name="connsiteX16" fmla="*/ 638979 w 661012"/>
                  <a:gd name="connsiteY16" fmla="*/ 451692 h 870332"/>
                  <a:gd name="connsiteX17" fmla="*/ 661012 w 661012"/>
                  <a:gd name="connsiteY17" fmla="*/ 484742 h 870332"/>
                  <a:gd name="connsiteX18" fmla="*/ 616945 w 661012"/>
                  <a:gd name="connsiteY18" fmla="*/ 429658 h 870332"/>
                  <a:gd name="connsiteX19" fmla="*/ 594911 w 661012"/>
                  <a:gd name="connsiteY19" fmla="*/ 396607 h 870332"/>
                  <a:gd name="connsiteX20" fmla="*/ 561861 w 661012"/>
                  <a:gd name="connsiteY20" fmla="*/ 363557 h 870332"/>
                  <a:gd name="connsiteX21" fmla="*/ 517793 w 661012"/>
                  <a:gd name="connsiteY21" fmla="*/ 297455 h 870332"/>
                  <a:gd name="connsiteX22" fmla="*/ 429658 w 661012"/>
                  <a:gd name="connsiteY22" fmla="*/ 220337 h 870332"/>
                  <a:gd name="connsiteX23" fmla="*/ 396608 w 661012"/>
                  <a:gd name="connsiteY23" fmla="*/ 198304 h 870332"/>
                  <a:gd name="connsiteX24" fmla="*/ 363557 w 661012"/>
                  <a:gd name="connsiteY24" fmla="*/ 176270 h 870332"/>
                  <a:gd name="connsiteX25" fmla="*/ 198304 w 661012"/>
                  <a:gd name="connsiteY25" fmla="*/ 187287 h 870332"/>
                  <a:gd name="connsiteX26" fmla="*/ 165253 w 661012"/>
                  <a:gd name="connsiteY26" fmla="*/ 209320 h 870332"/>
                  <a:gd name="connsiteX27" fmla="*/ 143220 w 661012"/>
                  <a:gd name="connsiteY27" fmla="*/ 297455 h 870332"/>
                  <a:gd name="connsiteX28" fmla="*/ 121186 w 661012"/>
                  <a:gd name="connsiteY28" fmla="*/ 363557 h 870332"/>
                  <a:gd name="connsiteX29" fmla="*/ 110169 w 661012"/>
                  <a:gd name="connsiteY29" fmla="*/ 495759 h 870332"/>
                  <a:gd name="connsiteX30" fmla="*/ 99152 w 661012"/>
                  <a:gd name="connsiteY30" fmla="*/ 594911 h 870332"/>
                  <a:gd name="connsiteX31" fmla="*/ 88135 w 661012"/>
                  <a:gd name="connsiteY31" fmla="*/ 727113 h 870332"/>
                  <a:gd name="connsiteX32" fmla="*/ 77118 w 661012"/>
                  <a:gd name="connsiteY32" fmla="*/ 815248 h 870332"/>
                  <a:gd name="connsiteX33" fmla="*/ 0 w 661012"/>
                  <a:gd name="connsiteY33" fmla="*/ 837282 h 87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61012" h="870332">
                    <a:moveTo>
                      <a:pt x="66102" y="870332"/>
                    </a:moveTo>
                    <a:cubicBezTo>
                      <a:pt x="69774" y="851971"/>
                      <a:pt x="76287" y="833954"/>
                      <a:pt x="77118" y="815248"/>
                    </a:cubicBezTo>
                    <a:cubicBezTo>
                      <a:pt x="83642" y="668455"/>
                      <a:pt x="81463" y="521359"/>
                      <a:pt x="88135" y="374573"/>
                    </a:cubicBezTo>
                    <a:cubicBezTo>
                      <a:pt x="89213" y="350864"/>
                      <a:pt x="118251" y="279079"/>
                      <a:pt x="121186" y="264405"/>
                    </a:cubicBezTo>
                    <a:cubicBezTo>
                      <a:pt x="124858" y="246043"/>
                      <a:pt x="127276" y="227386"/>
                      <a:pt x="132203" y="209320"/>
                    </a:cubicBezTo>
                    <a:cubicBezTo>
                      <a:pt x="138314" y="186913"/>
                      <a:pt x="149681" y="165993"/>
                      <a:pt x="154236" y="143219"/>
                    </a:cubicBezTo>
                    <a:cubicBezTo>
                      <a:pt x="162389" y="102454"/>
                      <a:pt x="166759" y="53579"/>
                      <a:pt x="198304" y="22034"/>
                    </a:cubicBezTo>
                    <a:cubicBezTo>
                      <a:pt x="207667" y="12671"/>
                      <a:pt x="220338" y="7345"/>
                      <a:pt x="231355" y="0"/>
                    </a:cubicBezTo>
                    <a:cubicBezTo>
                      <a:pt x="308440" y="19272"/>
                      <a:pt x="246293" y="-4295"/>
                      <a:pt x="308473" y="44067"/>
                    </a:cubicBezTo>
                    <a:cubicBezTo>
                      <a:pt x="329376" y="60325"/>
                      <a:pt x="374574" y="88135"/>
                      <a:pt x="374574" y="88135"/>
                    </a:cubicBezTo>
                    <a:lnTo>
                      <a:pt x="440675" y="187287"/>
                    </a:lnTo>
                    <a:cubicBezTo>
                      <a:pt x="448020" y="198304"/>
                      <a:pt x="453347" y="210974"/>
                      <a:pt x="462709" y="220337"/>
                    </a:cubicBezTo>
                    <a:lnTo>
                      <a:pt x="528810" y="286439"/>
                    </a:lnTo>
                    <a:lnTo>
                      <a:pt x="561861" y="319489"/>
                    </a:lnTo>
                    <a:cubicBezTo>
                      <a:pt x="569205" y="334178"/>
                      <a:pt x="574348" y="350193"/>
                      <a:pt x="583894" y="363557"/>
                    </a:cubicBezTo>
                    <a:cubicBezTo>
                      <a:pt x="592950" y="376235"/>
                      <a:pt x="608687" y="383395"/>
                      <a:pt x="616945" y="396607"/>
                    </a:cubicBezTo>
                    <a:cubicBezTo>
                      <a:pt x="627426" y="413377"/>
                      <a:pt x="630135" y="434004"/>
                      <a:pt x="638979" y="451692"/>
                    </a:cubicBezTo>
                    <a:cubicBezTo>
                      <a:pt x="644900" y="463535"/>
                      <a:pt x="653668" y="473725"/>
                      <a:pt x="661012" y="484742"/>
                    </a:cubicBezTo>
                    <a:cubicBezTo>
                      <a:pt x="639566" y="420401"/>
                      <a:pt x="666776" y="479489"/>
                      <a:pt x="616945" y="429658"/>
                    </a:cubicBezTo>
                    <a:cubicBezTo>
                      <a:pt x="607582" y="420295"/>
                      <a:pt x="603388" y="406779"/>
                      <a:pt x="594911" y="396607"/>
                    </a:cubicBezTo>
                    <a:cubicBezTo>
                      <a:pt x="584937" y="384638"/>
                      <a:pt x="572878" y="374574"/>
                      <a:pt x="561861" y="363557"/>
                    </a:cubicBezTo>
                    <a:cubicBezTo>
                      <a:pt x="542500" y="305474"/>
                      <a:pt x="563640" y="352470"/>
                      <a:pt x="517793" y="297455"/>
                    </a:cubicBezTo>
                    <a:cubicBezTo>
                      <a:pt x="460414" y="228601"/>
                      <a:pt x="548087" y="299290"/>
                      <a:pt x="429658" y="220337"/>
                    </a:cubicBezTo>
                    <a:lnTo>
                      <a:pt x="396608" y="198304"/>
                    </a:lnTo>
                    <a:lnTo>
                      <a:pt x="363557" y="176270"/>
                    </a:lnTo>
                    <a:cubicBezTo>
                      <a:pt x="308473" y="179942"/>
                      <a:pt x="252759" y="178211"/>
                      <a:pt x="198304" y="187287"/>
                    </a:cubicBezTo>
                    <a:cubicBezTo>
                      <a:pt x="185244" y="189464"/>
                      <a:pt x="171174" y="197477"/>
                      <a:pt x="165253" y="209320"/>
                    </a:cubicBezTo>
                    <a:cubicBezTo>
                      <a:pt x="151710" y="236405"/>
                      <a:pt x="152796" y="268727"/>
                      <a:pt x="143220" y="297455"/>
                    </a:cubicBezTo>
                    <a:lnTo>
                      <a:pt x="121186" y="363557"/>
                    </a:lnTo>
                    <a:cubicBezTo>
                      <a:pt x="117514" y="407624"/>
                      <a:pt x="114362" y="451738"/>
                      <a:pt x="110169" y="495759"/>
                    </a:cubicBezTo>
                    <a:cubicBezTo>
                      <a:pt x="107016" y="528863"/>
                      <a:pt x="102305" y="561807"/>
                      <a:pt x="99152" y="594911"/>
                    </a:cubicBezTo>
                    <a:cubicBezTo>
                      <a:pt x="94959" y="638932"/>
                      <a:pt x="92535" y="683112"/>
                      <a:pt x="88135" y="727113"/>
                    </a:cubicBezTo>
                    <a:cubicBezTo>
                      <a:pt x="85189" y="756573"/>
                      <a:pt x="94096" y="790993"/>
                      <a:pt x="77118" y="815248"/>
                    </a:cubicBezTo>
                    <a:cubicBezTo>
                      <a:pt x="60881" y="838443"/>
                      <a:pt x="25807" y="837282"/>
                      <a:pt x="0" y="837282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306A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182" name="Freeform 181"/>
              <p:cNvSpPr/>
              <p:nvPr/>
            </p:nvSpPr>
            <p:spPr>
              <a:xfrm flipH="1">
                <a:off x="-960299" y="4833316"/>
                <a:ext cx="152263" cy="869256"/>
              </a:xfrm>
              <a:custGeom>
                <a:avLst/>
                <a:gdLst>
                  <a:gd name="connsiteX0" fmla="*/ 66102 w 661012"/>
                  <a:gd name="connsiteY0" fmla="*/ 870332 h 870332"/>
                  <a:gd name="connsiteX1" fmla="*/ 77118 w 661012"/>
                  <a:gd name="connsiteY1" fmla="*/ 815248 h 870332"/>
                  <a:gd name="connsiteX2" fmla="*/ 88135 w 661012"/>
                  <a:gd name="connsiteY2" fmla="*/ 374573 h 870332"/>
                  <a:gd name="connsiteX3" fmla="*/ 121186 w 661012"/>
                  <a:gd name="connsiteY3" fmla="*/ 264405 h 870332"/>
                  <a:gd name="connsiteX4" fmla="*/ 132203 w 661012"/>
                  <a:gd name="connsiteY4" fmla="*/ 209320 h 870332"/>
                  <a:gd name="connsiteX5" fmla="*/ 154236 w 661012"/>
                  <a:gd name="connsiteY5" fmla="*/ 143219 h 870332"/>
                  <a:gd name="connsiteX6" fmla="*/ 198304 w 661012"/>
                  <a:gd name="connsiteY6" fmla="*/ 22034 h 870332"/>
                  <a:gd name="connsiteX7" fmla="*/ 231355 w 661012"/>
                  <a:gd name="connsiteY7" fmla="*/ 0 h 870332"/>
                  <a:gd name="connsiteX8" fmla="*/ 308473 w 661012"/>
                  <a:gd name="connsiteY8" fmla="*/ 44067 h 870332"/>
                  <a:gd name="connsiteX9" fmla="*/ 374574 w 661012"/>
                  <a:gd name="connsiteY9" fmla="*/ 88135 h 870332"/>
                  <a:gd name="connsiteX10" fmla="*/ 440675 w 661012"/>
                  <a:gd name="connsiteY10" fmla="*/ 187287 h 870332"/>
                  <a:gd name="connsiteX11" fmla="*/ 462709 w 661012"/>
                  <a:gd name="connsiteY11" fmla="*/ 220337 h 870332"/>
                  <a:gd name="connsiteX12" fmla="*/ 528810 w 661012"/>
                  <a:gd name="connsiteY12" fmla="*/ 286439 h 870332"/>
                  <a:gd name="connsiteX13" fmla="*/ 561861 w 661012"/>
                  <a:gd name="connsiteY13" fmla="*/ 319489 h 870332"/>
                  <a:gd name="connsiteX14" fmla="*/ 583894 w 661012"/>
                  <a:gd name="connsiteY14" fmla="*/ 363557 h 870332"/>
                  <a:gd name="connsiteX15" fmla="*/ 616945 w 661012"/>
                  <a:gd name="connsiteY15" fmla="*/ 396607 h 870332"/>
                  <a:gd name="connsiteX16" fmla="*/ 638979 w 661012"/>
                  <a:gd name="connsiteY16" fmla="*/ 451692 h 870332"/>
                  <a:gd name="connsiteX17" fmla="*/ 661012 w 661012"/>
                  <a:gd name="connsiteY17" fmla="*/ 484742 h 870332"/>
                  <a:gd name="connsiteX18" fmla="*/ 616945 w 661012"/>
                  <a:gd name="connsiteY18" fmla="*/ 429658 h 870332"/>
                  <a:gd name="connsiteX19" fmla="*/ 594911 w 661012"/>
                  <a:gd name="connsiteY19" fmla="*/ 396607 h 870332"/>
                  <a:gd name="connsiteX20" fmla="*/ 561861 w 661012"/>
                  <a:gd name="connsiteY20" fmla="*/ 363557 h 870332"/>
                  <a:gd name="connsiteX21" fmla="*/ 517793 w 661012"/>
                  <a:gd name="connsiteY21" fmla="*/ 297455 h 870332"/>
                  <a:gd name="connsiteX22" fmla="*/ 429658 w 661012"/>
                  <a:gd name="connsiteY22" fmla="*/ 220337 h 870332"/>
                  <a:gd name="connsiteX23" fmla="*/ 396608 w 661012"/>
                  <a:gd name="connsiteY23" fmla="*/ 198304 h 870332"/>
                  <a:gd name="connsiteX24" fmla="*/ 363557 w 661012"/>
                  <a:gd name="connsiteY24" fmla="*/ 176270 h 870332"/>
                  <a:gd name="connsiteX25" fmla="*/ 198304 w 661012"/>
                  <a:gd name="connsiteY25" fmla="*/ 187287 h 870332"/>
                  <a:gd name="connsiteX26" fmla="*/ 165253 w 661012"/>
                  <a:gd name="connsiteY26" fmla="*/ 209320 h 870332"/>
                  <a:gd name="connsiteX27" fmla="*/ 143220 w 661012"/>
                  <a:gd name="connsiteY27" fmla="*/ 297455 h 870332"/>
                  <a:gd name="connsiteX28" fmla="*/ 121186 w 661012"/>
                  <a:gd name="connsiteY28" fmla="*/ 363557 h 870332"/>
                  <a:gd name="connsiteX29" fmla="*/ 110169 w 661012"/>
                  <a:gd name="connsiteY29" fmla="*/ 495759 h 870332"/>
                  <a:gd name="connsiteX30" fmla="*/ 99152 w 661012"/>
                  <a:gd name="connsiteY30" fmla="*/ 594911 h 870332"/>
                  <a:gd name="connsiteX31" fmla="*/ 88135 w 661012"/>
                  <a:gd name="connsiteY31" fmla="*/ 727113 h 870332"/>
                  <a:gd name="connsiteX32" fmla="*/ 77118 w 661012"/>
                  <a:gd name="connsiteY32" fmla="*/ 815248 h 870332"/>
                  <a:gd name="connsiteX33" fmla="*/ 0 w 661012"/>
                  <a:gd name="connsiteY33" fmla="*/ 837282 h 87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61012" h="870332">
                    <a:moveTo>
                      <a:pt x="66102" y="870332"/>
                    </a:moveTo>
                    <a:cubicBezTo>
                      <a:pt x="69774" y="851971"/>
                      <a:pt x="76287" y="833954"/>
                      <a:pt x="77118" y="815248"/>
                    </a:cubicBezTo>
                    <a:cubicBezTo>
                      <a:pt x="83642" y="668455"/>
                      <a:pt x="81463" y="521359"/>
                      <a:pt x="88135" y="374573"/>
                    </a:cubicBezTo>
                    <a:cubicBezTo>
                      <a:pt x="89213" y="350864"/>
                      <a:pt x="118251" y="279079"/>
                      <a:pt x="121186" y="264405"/>
                    </a:cubicBezTo>
                    <a:cubicBezTo>
                      <a:pt x="124858" y="246043"/>
                      <a:pt x="127276" y="227386"/>
                      <a:pt x="132203" y="209320"/>
                    </a:cubicBezTo>
                    <a:cubicBezTo>
                      <a:pt x="138314" y="186913"/>
                      <a:pt x="149681" y="165993"/>
                      <a:pt x="154236" y="143219"/>
                    </a:cubicBezTo>
                    <a:cubicBezTo>
                      <a:pt x="162389" y="102454"/>
                      <a:pt x="166759" y="53579"/>
                      <a:pt x="198304" y="22034"/>
                    </a:cubicBezTo>
                    <a:cubicBezTo>
                      <a:pt x="207667" y="12671"/>
                      <a:pt x="220338" y="7345"/>
                      <a:pt x="231355" y="0"/>
                    </a:cubicBezTo>
                    <a:cubicBezTo>
                      <a:pt x="308440" y="19272"/>
                      <a:pt x="246293" y="-4295"/>
                      <a:pt x="308473" y="44067"/>
                    </a:cubicBezTo>
                    <a:cubicBezTo>
                      <a:pt x="329376" y="60325"/>
                      <a:pt x="374574" y="88135"/>
                      <a:pt x="374574" y="88135"/>
                    </a:cubicBezTo>
                    <a:lnTo>
                      <a:pt x="440675" y="187287"/>
                    </a:lnTo>
                    <a:cubicBezTo>
                      <a:pt x="448020" y="198304"/>
                      <a:pt x="453347" y="210974"/>
                      <a:pt x="462709" y="220337"/>
                    </a:cubicBezTo>
                    <a:lnTo>
                      <a:pt x="528810" y="286439"/>
                    </a:lnTo>
                    <a:lnTo>
                      <a:pt x="561861" y="319489"/>
                    </a:lnTo>
                    <a:cubicBezTo>
                      <a:pt x="569205" y="334178"/>
                      <a:pt x="574348" y="350193"/>
                      <a:pt x="583894" y="363557"/>
                    </a:cubicBezTo>
                    <a:cubicBezTo>
                      <a:pt x="592950" y="376235"/>
                      <a:pt x="608687" y="383395"/>
                      <a:pt x="616945" y="396607"/>
                    </a:cubicBezTo>
                    <a:cubicBezTo>
                      <a:pt x="627426" y="413377"/>
                      <a:pt x="630135" y="434004"/>
                      <a:pt x="638979" y="451692"/>
                    </a:cubicBezTo>
                    <a:cubicBezTo>
                      <a:pt x="644900" y="463535"/>
                      <a:pt x="653668" y="473725"/>
                      <a:pt x="661012" y="484742"/>
                    </a:cubicBezTo>
                    <a:cubicBezTo>
                      <a:pt x="639566" y="420401"/>
                      <a:pt x="666776" y="479489"/>
                      <a:pt x="616945" y="429658"/>
                    </a:cubicBezTo>
                    <a:cubicBezTo>
                      <a:pt x="607582" y="420295"/>
                      <a:pt x="603388" y="406779"/>
                      <a:pt x="594911" y="396607"/>
                    </a:cubicBezTo>
                    <a:cubicBezTo>
                      <a:pt x="584937" y="384638"/>
                      <a:pt x="572878" y="374574"/>
                      <a:pt x="561861" y="363557"/>
                    </a:cubicBezTo>
                    <a:cubicBezTo>
                      <a:pt x="542500" y="305474"/>
                      <a:pt x="563640" y="352470"/>
                      <a:pt x="517793" y="297455"/>
                    </a:cubicBezTo>
                    <a:cubicBezTo>
                      <a:pt x="460414" y="228601"/>
                      <a:pt x="548087" y="299290"/>
                      <a:pt x="429658" y="220337"/>
                    </a:cubicBezTo>
                    <a:lnTo>
                      <a:pt x="396608" y="198304"/>
                    </a:lnTo>
                    <a:lnTo>
                      <a:pt x="363557" y="176270"/>
                    </a:lnTo>
                    <a:cubicBezTo>
                      <a:pt x="308473" y="179942"/>
                      <a:pt x="252759" y="178211"/>
                      <a:pt x="198304" y="187287"/>
                    </a:cubicBezTo>
                    <a:cubicBezTo>
                      <a:pt x="185244" y="189464"/>
                      <a:pt x="171174" y="197477"/>
                      <a:pt x="165253" y="209320"/>
                    </a:cubicBezTo>
                    <a:cubicBezTo>
                      <a:pt x="151710" y="236405"/>
                      <a:pt x="152796" y="268727"/>
                      <a:pt x="143220" y="297455"/>
                    </a:cubicBezTo>
                    <a:lnTo>
                      <a:pt x="121186" y="363557"/>
                    </a:lnTo>
                    <a:cubicBezTo>
                      <a:pt x="117514" y="407624"/>
                      <a:pt x="114362" y="451738"/>
                      <a:pt x="110169" y="495759"/>
                    </a:cubicBezTo>
                    <a:cubicBezTo>
                      <a:pt x="107016" y="528863"/>
                      <a:pt x="102305" y="561807"/>
                      <a:pt x="99152" y="594911"/>
                    </a:cubicBezTo>
                    <a:cubicBezTo>
                      <a:pt x="94959" y="638932"/>
                      <a:pt x="92535" y="683112"/>
                      <a:pt x="88135" y="727113"/>
                    </a:cubicBezTo>
                    <a:cubicBezTo>
                      <a:pt x="85189" y="756573"/>
                      <a:pt x="94096" y="790993"/>
                      <a:pt x="77118" y="815248"/>
                    </a:cubicBezTo>
                    <a:cubicBezTo>
                      <a:pt x="60881" y="838443"/>
                      <a:pt x="25807" y="837282"/>
                      <a:pt x="0" y="837282"/>
                    </a:cubicBezTo>
                  </a:path>
                </a:pathLst>
              </a:custGeom>
              <a:solidFill>
                <a:srgbClr val="92D050"/>
              </a:solidFill>
              <a:ln>
                <a:solidFill>
                  <a:srgbClr val="306A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183" name="Freeform 182"/>
              <p:cNvSpPr/>
              <p:nvPr/>
            </p:nvSpPr>
            <p:spPr>
              <a:xfrm>
                <a:off x="-820725" y="4618618"/>
                <a:ext cx="399687" cy="602197"/>
              </a:xfrm>
              <a:custGeom>
                <a:avLst/>
                <a:gdLst>
                  <a:gd name="connsiteX0" fmla="*/ 0 w 396649"/>
                  <a:gd name="connsiteY0" fmla="*/ 605928 h 605928"/>
                  <a:gd name="connsiteX1" fmla="*/ 22034 w 396649"/>
                  <a:gd name="connsiteY1" fmla="*/ 550843 h 605928"/>
                  <a:gd name="connsiteX2" fmla="*/ 44067 w 396649"/>
                  <a:gd name="connsiteY2" fmla="*/ 517793 h 605928"/>
                  <a:gd name="connsiteX3" fmla="*/ 55084 w 396649"/>
                  <a:gd name="connsiteY3" fmla="*/ 253388 h 605928"/>
                  <a:gd name="connsiteX4" fmla="*/ 88135 w 396649"/>
                  <a:gd name="connsiteY4" fmla="*/ 143219 h 605928"/>
                  <a:gd name="connsiteX5" fmla="*/ 121185 w 396649"/>
                  <a:gd name="connsiteY5" fmla="*/ 44067 h 605928"/>
                  <a:gd name="connsiteX6" fmla="*/ 132202 w 396649"/>
                  <a:gd name="connsiteY6" fmla="*/ 11017 h 605928"/>
                  <a:gd name="connsiteX7" fmla="*/ 165253 w 396649"/>
                  <a:gd name="connsiteY7" fmla="*/ 0 h 605928"/>
                  <a:gd name="connsiteX8" fmla="*/ 286438 w 396649"/>
                  <a:gd name="connsiteY8" fmla="*/ 22034 h 605928"/>
                  <a:gd name="connsiteX9" fmla="*/ 308472 w 396649"/>
                  <a:gd name="connsiteY9" fmla="*/ 55084 h 605928"/>
                  <a:gd name="connsiteX10" fmla="*/ 319489 w 396649"/>
                  <a:gd name="connsiteY10" fmla="*/ 88135 h 605928"/>
                  <a:gd name="connsiteX11" fmla="*/ 341523 w 396649"/>
                  <a:gd name="connsiteY11" fmla="*/ 121186 h 605928"/>
                  <a:gd name="connsiteX12" fmla="*/ 363556 w 396649"/>
                  <a:gd name="connsiteY12" fmla="*/ 187287 h 605928"/>
                  <a:gd name="connsiteX13" fmla="*/ 374573 w 396649"/>
                  <a:gd name="connsiteY13" fmla="*/ 220337 h 605928"/>
                  <a:gd name="connsiteX14" fmla="*/ 396607 w 396649"/>
                  <a:gd name="connsiteY14" fmla="*/ 264405 h 605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96649" h="605928">
                    <a:moveTo>
                      <a:pt x="0" y="605928"/>
                    </a:moveTo>
                    <a:cubicBezTo>
                      <a:pt x="7345" y="587566"/>
                      <a:pt x="13190" y="568531"/>
                      <a:pt x="22034" y="550843"/>
                    </a:cubicBezTo>
                    <a:cubicBezTo>
                      <a:pt x="27955" y="539000"/>
                      <a:pt x="42605" y="530952"/>
                      <a:pt x="44067" y="517793"/>
                    </a:cubicBezTo>
                    <a:cubicBezTo>
                      <a:pt x="53808" y="430121"/>
                      <a:pt x="48799" y="341375"/>
                      <a:pt x="55084" y="253388"/>
                    </a:cubicBezTo>
                    <a:cubicBezTo>
                      <a:pt x="57120" y="224886"/>
                      <a:pt x="83730" y="165246"/>
                      <a:pt x="88135" y="143219"/>
                    </a:cubicBezTo>
                    <a:cubicBezTo>
                      <a:pt x="106706" y="50366"/>
                      <a:pt x="86978" y="123885"/>
                      <a:pt x="121185" y="44067"/>
                    </a:cubicBezTo>
                    <a:cubicBezTo>
                      <a:pt x="125759" y="33393"/>
                      <a:pt x="123991" y="19228"/>
                      <a:pt x="132202" y="11017"/>
                    </a:cubicBezTo>
                    <a:cubicBezTo>
                      <a:pt x="140414" y="2806"/>
                      <a:pt x="154236" y="3672"/>
                      <a:pt x="165253" y="0"/>
                    </a:cubicBezTo>
                    <a:cubicBezTo>
                      <a:pt x="165547" y="49"/>
                      <a:pt x="280097" y="18411"/>
                      <a:pt x="286438" y="22034"/>
                    </a:cubicBezTo>
                    <a:cubicBezTo>
                      <a:pt x="297934" y="28603"/>
                      <a:pt x="301127" y="44067"/>
                      <a:pt x="308472" y="55084"/>
                    </a:cubicBezTo>
                    <a:cubicBezTo>
                      <a:pt x="312144" y="66101"/>
                      <a:pt x="314296" y="77748"/>
                      <a:pt x="319489" y="88135"/>
                    </a:cubicBezTo>
                    <a:cubicBezTo>
                      <a:pt x="325410" y="99978"/>
                      <a:pt x="336145" y="109086"/>
                      <a:pt x="341523" y="121186"/>
                    </a:cubicBezTo>
                    <a:cubicBezTo>
                      <a:pt x="350956" y="142410"/>
                      <a:pt x="356212" y="165253"/>
                      <a:pt x="363556" y="187287"/>
                    </a:cubicBezTo>
                    <a:cubicBezTo>
                      <a:pt x="367228" y="198304"/>
                      <a:pt x="368131" y="210675"/>
                      <a:pt x="374573" y="220337"/>
                    </a:cubicBezTo>
                    <a:cubicBezTo>
                      <a:pt x="398644" y="256444"/>
                      <a:pt x="396607" y="240147"/>
                      <a:pt x="396607" y="264405"/>
                    </a:cubicBezTo>
                  </a:path>
                </a:pathLst>
              </a:custGeom>
              <a:ln w="19050">
                <a:solidFill>
                  <a:srgbClr val="A8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184" name="Freeform 183"/>
              <p:cNvSpPr/>
              <p:nvPr/>
            </p:nvSpPr>
            <p:spPr>
              <a:xfrm rot="20964515" flipH="1">
                <a:off x="-750940" y="4435343"/>
                <a:ext cx="158609" cy="565540"/>
              </a:xfrm>
              <a:custGeom>
                <a:avLst/>
                <a:gdLst>
                  <a:gd name="connsiteX0" fmla="*/ 410568 w 410568"/>
                  <a:gd name="connsiteY0" fmla="*/ 694062 h 694062"/>
                  <a:gd name="connsiteX1" fmla="*/ 377517 w 410568"/>
                  <a:gd name="connsiteY1" fmla="*/ 638978 h 694062"/>
                  <a:gd name="connsiteX2" fmla="*/ 355483 w 410568"/>
                  <a:gd name="connsiteY2" fmla="*/ 572877 h 694062"/>
                  <a:gd name="connsiteX3" fmla="*/ 344466 w 410568"/>
                  <a:gd name="connsiteY3" fmla="*/ 506775 h 694062"/>
                  <a:gd name="connsiteX4" fmla="*/ 333449 w 410568"/>
                  <a:gd name="connsiteY4" fmla="*/ 407624 h 694062"/>
                  <a:gd name="connsiteX5" fmla="*/ 311416 w 410568"/>
                  <a:gd name="connsiteY5" fmla="*/ 275421 h 694062"/>
                  <a:gd name="connsiteX6" fmla="*/ 278365 w 410568"/>
                  <a:gd name="connsiteY6" fmla="*/ 176269 h 694062"/>
                  <a:gd name="connsiteX7" fmla="*/ 245315 w 410568"/>
                  <a:gd name="connsiteY7" fmla="*/ 143219 h 694062"/>
                  <a:gd name="connsiteX8" fmla="*/ 223281 w 410568"/>
                  <a:gd name="connsiteY8" fmla="*/ 99151 h 694062"/>
                  <a:gd name="connsiteX9" fmla="*/ 190230 w 410568"/>
                  <a:gd name="connsiteY9" fmla="*/ 77118 h 694062"/>
                  <a:gd name="connsiteX10" fmla="*/ 157180 w 410568"/>
                  <a:gd name="connsiteY10" fmla="*/ 44067 h 694062"/>
                  <a:gd name="connsiteX11" fmla="*/ 91078 w 410568"/>
                  <a:gd name="connsiteY11" fmla="*/ 0 h 694062"/>
                  <a:gd name="connsiteX12" fmla="*/ 2943 w 410568"/>
                  <a:gd name="connsiteY12" fmla="*/ 11016 h 694062"/>
                  <a:gd name="connsiteX13" fmla="*/ 24977 w 410568"/>
                  <a:gd name="connsiteY13" fmla="*/ 44067 h 694062"/>
                  <a:gd name="connsiteX14" fmla="*/ 58028 w 410568"/>
                  <a:gd name="connsiteY14" fmla="*/ 55084 h 694062"/>
                  <a:gd name="connsiteX15" fmla="*/ 157180 w 410568"/>
                  <a:gd name="connsiteY15" fmla="*/ 143219 h 694062"/>
                  <a:gd name="connsiteX16" fmla="*/ 179213 w 410568"/>
                  <a:gd name="connsiteY16" fmla="*/ 176269 h 694062"/>
                  <a:gd name="connsiteX17" fmla="*/ 190230 w 410568"/>
                  <a:gd name="connsiteY17" fmla="*/ 209320 h 694062"/>
                  <a:gd name="connsiteX18" fmla="*/ 223281 w 410568"/>
                  <a:gd name="connsiteY18" fmla="*/ 253388 h 694062"/>
                  <a:gd name="connsiteX19" fmla="*/ 245315 w 410568"/>
                  <a:gd name="connsiteY19" fmla="*/ 286438 h 694062"/>
                  <a:gd name="connsiteX20" fmla="*/ 278365 w 410568"/>
                  <a:gd name="connsiteY20" fmla="*/ 363556 h 694062"/>
                  <a:gd name="connsiteX21" fmla="*/ 322433 w 410568"/>
                  <a:gd name="connsiteY21" fmla="*/ 440674 h 694062"/>
                  <a:gd name="connsiteX22" fmla="*/ 366500 w 410568"/>
                  <a:gd name="connsiteY22" fmla="*/ 616944 h 694062"/>
                  <a:gd name="connsiteX23" fmla="*/ 377517 w 410568"/>
                  <a:gd name="connsiteY23" fmla="*/ 661012 h 694062"/>
                  <a:gd name="connsiteX24" fmla="*/ 410568 w 410568"/>
                  <a:gd name="connsiteY24" fmla="*/ 694062 h 694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10568" h="694062">
                    <a:moveTo>
                      <a:pt x="410568" y="694062"/>
                    </a:moveTo>
                    <a:cubicBezTo>
                      <a:pt x="399551" y="675701"/>
                      <a:pt x="386378" y="658472"/>
                      <a:pt x="377517" y="638978"/>
                    </a:cubicBezTo>
                    <a:cubicBezTo>
                      <a:pt x="367906" y="617834"/>
                      <a:pt x="355483" y="572877"/>
                      <a:pt x="355483" y="572877"/>
                    </a:cubicBezTo>
                    <a:cubicBezTo>
                      <a:pt x="351811" y="550843"/>
                      <a:pt x="347418" y="528917"/>
                      <a:pt x="344466" y="506775"/>
                    </a:cubicBezTo>
                    <a:cubicBezTo>
                      <a:pt x="340071" y="473813"/>
                      <a:pt x="338152" y="440544"/>
                      <a:pt x="333449" y="407624"/>
                    </a:cubicBezTo>
                    <a:cubicBezTo>
                      <a:pt x="327131" y="363398"/>
                      <a:pt x="319180" y="319417"/>
                      <a:pt x="311416" y="275421"/>
                    </a:cubicBezTo>
                    <a:cubicBezTo>
                      <a:pt x="304279" y="234975"/>
                      <a:pt x="302545" y="210122"/>
                      <a:pt x="278365" y="176269"/>
                    </a:cubicBezTo>
                    <a:cubicBezTo>
                      <a:pt x="269309" y="163591"/>
                      <a:pt x="254371" y="155897"/>
                      <a:pt x="245315" y="143219"/>
                    </a:cubicBezTo>
                    <a:cubicBezTo>
                      <a:pt x="235769" y="129855"/>
                      <a:pt x="233795" y="111768"/>
                      <a:pt x="223281" y="99151"/>
                    </a:cubicBezTo>
                    <a:cubicBezTo>
                      <a:pt x="214804" y="88979"/>
                      <a:pt x="200402" y="85594"/>
                      <a:pt x="190230" y="77118"/>
                    </a:cubicBezTo>
                    <a:cubicBezTo>
                      <a:pt x="178261" y="67144"/>
                      <a:pt x="169478" y="53632"/>
                      <a:pt x="157180" y="44067"/>
                    </a:cubicBezTo>
                    <a:cubicBezTo>
                      <a:pt x="136277" y="27809"/>
                      <a:pt x="91078" y="0"/>
                      <a:pt x="91078" y="0"/>
                    </a:cubicBezTo>
                    <a:cubicBezTo>
                      <a:pt x="61700" y="3672"/>
                      <a:pt x="27578" y="-5407"/>
                      <a:pt x="2943" y="11016"/>
                    </a:cubicBezTo>
                    <a:cubicBezTo>
                      <a:pt x="-8074" y="18361"/>
                      <a:pt x="14638" y="35796"/>
                      <a:pt x="24977" y="44067"/>
                    </a:cubicBezTo>
                    <a:cubicBezTo>
                      <a:pt x="34045" y="51322"/>
                      <a:pt x="47011" y="51412"/>
                      <a:pt x="58028" y="55084"/>
                    </a:cubicBezTo>
                    <a:cubicBezTo>
                      <a:pt x="97764" y="81575"/>
                      <a:pt x="126997" y="97945"/>
                      <a:pt x="157180" y="143219"/>
                    </a:cubicBezTo>
                    <a:cubicBezTo>
                      <a:pt x="164524" y="154236"/>
                      <a:pt x="173292" y="164426"/>
                      <a:pt x="179213" y="176269"/>
                    </a:cubicBezTo>
                    <a:cubicBezTo>
                      <a:pt x="184406" y="186656"/>
                      <a:pt x="184468" y="199237"/>
                      <a:pt x="190230" y="209320"/>
                    </a:cubicBezTo>
                    <a:cubicBezTo>
                      <a:pt x="199340" y="225262"/>
                      <a:pt x="212608" y="238447"/>
                      <a:pt x="223281" y="253388"/>
                    </a:cubicBezTo>
                    <a:cubicBezTo>
                      <a:pt x="230977" y="264162"/>
                      <a:pt x="238746" y="274942"/>
                      <a:pt x="245315" y="286438"/>
                    </a:cubicBezTo>
                    <a:cubicBezTo>
                      <a:pt x="287069" y="359508"/>
                      <a:pt x="251882" y="301763"/>
                      <a:pt x="278365" y="363556"/>
                    </a:cubicBezTo>
                    <a:cubicBezTo>
                      <a:pt x="295139" y="402696"/>
                      <a:pt x="300303" y="407480"/>
                      <a:pt x="322433" y="440674"/>
                    </a:cubicBezTo>
                    <a:lnTo>
                      <a:pt x="366500" y="616944"/>
                    </a:lnTo>
                    <a:cubicBezTo>
                      <a:pt x="370172" y="631633"/>
                      <a:pt x="369118" y="648414"/>
                      <a:pt x="377517" y="661012"/>
                    </a:cubicBezTo>
                    <a:lnTo>
                      <a:pt x="410568" y="694062"/>
                    </a:lnTo>
                    <a:close/>
                  </a:path>
                </a:pathLst>
              </a:custGeom>
              <a:solidFill>
                <a:srgbClr val="92D050"/>
              </a:solidFill>
              <a:ln w="6350">
                <a:solidFill>
                  <a:srgbClr val="306A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185" name="Freeform 184"/>
              <p:cNvSpPr/>
              <p:nvPr/>
            </p:nvSpPr>
            <p:spPr>
              <a:xfrm>
                <a:off x="-687497" y="4718113"/>
                <a:ext cx="44412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186" name="Freeform 185"/>
              <p:cNvSpPr/>
              <p:nvPr/>
            </p:nvSpPr>
            <p:spPr>
              <a:xfrm>
                <a:off x="-598677" y="4618618"/>
                <a:ext cx="44412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187" name="Freeform 186"/>
              <p:cNvSpPr/>
              <p:nvPr/>
            </p:nvSpPr>
            <p:spPr>
              <a:xfrm>
                <a:off x="-573300" y="4660510"/>
                <a:ext cx="50754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188" name="Freeform 187"/>
              <p:cNvSpPr/>
              <p:nvPr/>
            </p:nvSpPr>
            <p:spPr>
              <a:xfrm flipH="1">
                <a:off x="-655774" y="4660510"/>
                <a:ext cx="69785" cy="52365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189" name="Freeform 188"/>
              <p:cNvSpPr/>
              <p:nvPr/>
            </p:nvSpPr>
            <p:spPr>
              <a:xfrm>
                <a:off x="-655774" y="4561019"/>
                <a:ext cx="50754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194" name="Freeform 193"/>
              <p:cNvSpPr/>
              <p:nvPr/>
            </p:nvSpPr>
            <p:spPr>
              <a:xfrm>
                <a:off x="-706528" y="4660510"/>
                <a:ext cx="44408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02" name="Freeform 201"/>
              <p:cNvSpPr/>
              <p:nvPr/>
            </p:nvSpPr>
            <p:spPr>
              <a:xfrm>
                <a:off x="-573300" y="4744294"/>
                <a:ext cx="50754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03" name="Freeform 202"/>
              <p:cNvSpPr/>
              <p:nvPr/>
            </p:nvSpPr>
            <p:spPr>
              <a:xfrm>
                <a:off x="-490822" y="4639564"/>
                <a:ext cx="50754" cy="62838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04" name="Freeform 203"/>
              <p:cNvSpPr/>
              <p:nvPr/>
            </p:nvSpPr>
            <p:spPr>
              <a:xfrm flipH="1">
                <a:off x="-535234" y="4681456"/>
                <a:ext cx="63443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08" name="Freeform 207"/>
              <p:cNvSpPr/>
              <p:nvPr/>
            </p:nvSpPr>
            <p:spPr>
              <a:xfrm>
                <a:off x="-535234" y="4581965"/>
                <a:ext cx="44412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15" name="Freeform 214"/>
              <p:cNvSpPr/>
              <p:nvPr/>
            </p:nvSpPr>
            <p:spPr>
              <a:xfrm>
                <a:off x="-497169" y="4681456"/>
                <a:ext cx="50754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16" name="Freeform 215"/>
              <p:cNvSpPr/>
              <p:nvPr/>
            </p:nvSpPr>
            <p:spPr>
              <a:xfrm>
                <a:off x="-433726" y="4812370"/>
                <a:ext cx="44412" cy="62838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18" name="Freeform 217"/>
              <p:cNvSpPr/>
              <p:nvPr/>
            </p:nvSpPr>
            <p:spPr>
              <a:xfrm flipV="1">
                <a:off x="-516200" y="4655275"/>
                <a:ext cx="63443" cy="5760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49" name="Freeform 248"/>
              <p:cNvSpPr/>
              <p:nvPr/>
            </p:nvSpPr>
            <p:spPr>
              <a:xfrm flipH="1" flipV="1">
                <a:off x="-402003" y="4796659"/>
                <a:ext cx="50754" cy="47130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50" name="Freeform 249"/>
              <p:cNvSpPr/>
              <p:nvPr/>
            </p:nvSpPr>
            <p:spPr>
              <a:xfrm flipV="1">
                <a:off x="-516200" y="4723348"/>
                <a:ext cx="63443" cy="62838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  <p:sp>
            <p:nvSpPr>
              <p:cNvPr id="251" name="Freeform 250"/>
              <p:cNvSpPr/>
              <p:nvPr/>
            </p:nvSpPr>
            <p:spPr>
              <a:xfrm>
                <a:off x="-459103" y="4754767"/>
                <a:ext cx="44412" cy="57603"/>
              </a:xfrm>
              <a:custGeom>
                <a:avLst/>
                <a:gdLst>
                  <a:gd name="connsiteX0" fmla="*/ 2553 w 46621"/>
                  <a:gd name="connsiteY0" fmla="*/ 58523 h 58585"/>
                  <a:gd name="connsiteX1" fmla="*/ 13570 w 46621"/>
                  <a:gd name="connsiteY1" fmla="*/ 3439 h 58585"/>
                  <a:gd name="connsiteX2" fmla="*/ 46621 w 46621"/>
                  <a:gd name="connsiteY2" fmla="*/ 14455 h 58585"/>
                  <a:gd name="connsiteX3" fmla="*/ 2553 w 46621"/>
                  <a:gd name="connsiteY3" fmla="*/ 58523 h 58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21" h="58585">
                    <a:moveTo>
                      <a:pt x="2553" y="58523"/>
                    </a:moveTo>
                    <a:cubicBezTo>
                      <a:pt x="-2956" y="56687"/>
                      <a:pt x="329" y="16680"/>
                      <a:pt x="13570" y="3439"/>
                    </a:cubicBezTo>
                    <a:cubicBezTo>
                      <a:pt x="21782" y="-4773"/>
                      <a:pt x="46621" y="2842"/>
                      <a:pt x="46621" y="14455"/>
                    </a:cubicBezTo>
                    <a:cubicBezTo>
                      <a:pt x="46621" y="21101"/>
                      <a:pt x="8062" y="60359"/>
                      <a:pt x="2553" y="58523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latin typeface="TH Niramit AS" pitchFamily="2" charset="-34"/>
                  <a:cs typeface="TH Niramit AS" pitchFamily="2" charset="-34"/>
                </a:endParaRPr>
              </a:p>
            </p:txBody>
          </p:sp>
        </p:grpSp>
      </p:grpSp>
      <p:sp>
        <p:nvSpPr>
          <p:cNvPr id="19544" name="สี่เหลี่ยมผืนผ้า 321"/>
          <p:cNvSpPr>
            <a:spLocks noChangeArrowheads="1"/>
          </p:cNvSpPr>
          <p:nvPr/>
        </p:nvSpPr>
        <p:spPr bwMode="auto">
          <a:xfrm>
            <a:off x="4877466" y="575984"/>
            <a:ext cx="7699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h-TH" sz="900" b="1" dirty="0">
                <a:latin typeface="TH Niramit AS" pitchFamily="2" charset="-34"/>
                <a:cs typeface="TH Niramit AS" pitchFamily="2" charset="-34"/>
              </a:rPr>
              <a:t>ได้อะไร....</a:t>
            </a:r>
          </a:p>
          <a:p>
            <a:r>
              <a:rPr lang="en-US" sz="900" dirty="0">
                <a:latin typeface="TH Niramit AS" pitchFamily="2" charset="-34"/>
                <a:cs typeface="TH Niramit AS" pitchFamily="2" charset="-34"/>
              </a:rPr>
              <a:t>1.</a:t>
            </a:r>
            <a:r>
              <a:rPr lang="th-TH" sz="900" dirty="0">
                <a:latin typeface="TH Niramit AS" pitchFamily="2" charset="-34"/>
                <a:cs typeface="TH Niramit AS" pitchFamily="2" charset="-34"/>
              </a:rPr>
              <a:t>ผลผลิตได้มาตรฐาน </a:t>
            </a:r>
            <a:r>
              <a:rPr lang="en-US" sz="900" dirty="0" smtClean="0">
                <a:latin typeface="TH Niramit AS" pitchFamily="2" charset="-34"/>
                <a:cs typeface="TH Niramit AS" pitchFamily="2" charset="-34"/>
              </a:rPr>
              <a:t>GAP </a:t>
            </a:r>
            <a:r>
              <a:rPr lang="th-TH" sz="900" dirty="0" smtClean="0">
                <a:latin typeface="TH Niramit AS" pitchFamily="2" charset="-34"/>
                <a:cs typeface="TH Niramit AS" pitchFamily="2" charset="-34"/>
              </a:rPr>
              <a:t>ร้อยละ </a:t>
            </a:r>
            <a:r>
              <a:rPr lang="th-TH" sz="900" dirty="0">
                <a:latin typeface="TH Niramit AS" pitchFamily="2" charset="-34"/>
                <a:cs typeface="TH Niramit AS" pitchFamily="2" charset="-34"/>
              </a:rPr>
              <a:t>1</a:t>
            </a:r>
            <a:r>
              <a:rPr lang="th-TH" sz="900" dirty="0" smtClean="0">
                <a:latin typeface="TH Niramit AS" pitchFamily="2" charset="-34"/>
                <a:cs typeface="TH Niramit AS" pitchFamily="2" charset="-34"/>
              </a:rPr>
              <a:t>0</a:t>
            </a:r>
            <a:endParaRPr lang="en-US" sz="9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09" name="Rounded Rectangle 1039"/>
          <p:cNvSpPr/>
          <p:nvPr/>
        </p:nvSpPr>
        <p:spPr>
          <a:xfrm>
            <a:off x="80963" y="352821"/>
            <a:ext cx="1809750" cy="647819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solidFill>
                <a:prstClr val="white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14" name="TextBox 29"/>
          <p:cNvSpPr txBox="1">
            <a:spLocks noChangeArrowheads="1"/>
          </p:cNvSpPr>
          <p:nvPr/>
        </p:nvSpPr>
        <p:spPr bwMode="auto">
          <a:xfrm>
            <a:off x="411163" y="477838"/>
            <a:ext cx="7715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72" tIns="40536" rIns="81072" bIns="40536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h-TH" sz="1800" b="1" dirty="0">
                <a:solidFill>
                  <a:srgbClr val="996633"/>
                </a:solidFill>
                <a:latin typeface="TH Niramit AS" pitchFamily="2" charset="-34"/>
                <a:cs typeface="TH Niramit AS" pitchFamily="2" charset="-34"/>
              </a:rPr>
              <a:t>ภาครัฐ</a:t>
            </a:r>
          </a:p>
        </p:txBody>
      </p:sp>
      <p:sp>
        <p:nvSpPr>
          <p:cNvPr id="219" name="Rounded Rectangle 120"/>
          <p:cNvSpPr/>
          <p:nvPr/>
        </p:nvSpPr>
        <p:spPr>
          <a:xfrm>
            <a:off x="314325" y="781049"/>
            <a:ext cx="1539875" cy="145851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solidFill>
                <a:prstClr val="white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22" name="TextBox 123"/>
          <p:cNvSpPr txBox="1">
            <a:spLocks noChangeArrowheads="1"/>
          </p:cNvSpPr>
          <p:nvPr/>
        </p:nvSpPr>
        <p:spPr bwMode="auto">
          <a:xfrm>
            <a:off x="561328" y="868462"/>
            <a:ext cx="140528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h-TH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1. บริหารจัดการแปลง</a:t>
            </a:r>
          </a:p>
          <a:p>
            <a:r>
              <a:rPr lang="th-TH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2. พัฒนาเกษตรกร</a:t>
            </a:r>
            <a:r>
              <a:rPr lang="en-US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เป็น </a:t>
            </a:r>
            <a:r>
              <a:rPr lang="en-US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Smart Farmer</a:t>
            </a:r>
          </a:p>
          <a:p>
            <a:r>
              <a:rPr lang="en-US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3.</a:t>
            </a:r>
            <a:r>
              <a:rPr lang="th-TH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 ส่งเสริมวิสาหกิจ</a:t>
            </a:r>
            <a:r>
              <a:rPr lang="th-TH" sz="800" b="1" dirty="0" smtClean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ชุมชน/กลุ่มเกษตรกร</a:t>
            </a:r>
            <a:endParaRPr lang="th-TH" sz="800" b="1" dirty="0">
              <a:solidFill>
                <a:srgbClr val="000000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4. ทำแผนที่ </a:t>
            </a:r>
            <a:r>
              <a:rPr lang="en-US" sz="800" b="1" dirty="0" smtClean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zoning</a:t>
            </a:r>
            <a:r>
              <a:rPr lang="th-TH" sz="800" b="1" dirty="0" smtClean="0">
                <a:latin typeface="TH Niramit AS" pitchFamily="2" charset="-34"/>
                <a:cs typeface="TH Niramit AS" pitchFamily="2" charset="-34"/>
              </a:rPr>
              <a:t>/จับ</a:t>
            </a:r>
            <a:r>
              <a:rPr lang="th-TH" sz="800" b="1" dirty="0">
                <a:latin typeface="TH Niramit AS" pitchFamily="2" charset="-34"/>
                <a:cs typeface="TH Niramit AS" pitchFamily="2" charset="-34"/>
              </a:rPr>
              <a:t>พิกัดราย</a:t>
            </a:r>
            <a:r>
              <a:rPr lang="th-TH" sz="800" b="1" dirty="0" smtClean="0">
                <a:latin typeface="TH Niramit AS" pitchFamily="2" charset="-34"/>
                <a:cs typeface="TH Niramit AS" pitchFamily="2" charset="-34"/>
              </a:rPr>
              <a:t>แปลง</a:t>
            </a:r>
            <a:endParaRPr lang="th-TH" sz="800" b="1" dirty="0">
              <a:solidFill>
                <a:srgbClr val="000000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5. อบรมโรงเรียนเกษตร</a:t>
            </a:r>
          </a:p>
          <a:p>
            <a:r>
              <a:rPr lang="th-TH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6.</a:t>
            </a:r>
            <a:r>
              <a:rPr lang="en-US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จัดงาน </a:t>
            </a:r>
            <a:r>
              <a:rPr lang="en-US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Field </a:t>
            </a:r>
            <a:r>
              <a:rPr lang="en-US" sz="800" b="1" dirty="0" smtClean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day</a:t>
            </a:r>
          </a:p>
          <a:p>
            <a:r>
              <a:rPr lang="en-US" sz="800" b="1" dirty="0" smtClean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7. </a:t>
            </a:r>
            <a:r>
              <a:rPr lang="th-TH" sz="800" b="1" dirty="0" smtClean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ส่งเสริมการผลิตมาตรฐาน </a:t>
            </a:r>
            <a:r>
              <a:rPr lang="en-US" sz="800" b="1" dirty="0" smtClean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GAP</a:t>
            </a:r>
          </a:p>
          <a:p>
            <a:r>
              <a:rPr lang="en-US" sz="800" b="1" dirty="0" smtClean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8. </a:t>
            </a:r>
            <a:r>
              <a:rPr lang="th-TH" sz="800" b="1" dirty="0" smtClean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ทำแผนที่/เก็บข้อมูลรายแปลง</a:t>
            </a:r>
          </a:p>
          <a:p>
            <a:endParaRPr lang="en-US" sz="800" b="1" dirty="0">
              <a:solidFill>
                <a:srgbClr val="00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225" name="Picture 13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358775"/>
            <a:ext cx="63023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" name="Isosceles Triangle 131"/>
          <p:cNvSpPr/>
          <p:nvPr/>
        </p:nvSpPr>
        <p:spPr>
          <a:xfrm rot="5400000">
            <a:off x="1703388" y="3773488"/>
            <a:ext cx="539750" cy="2667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solidFill>
                <a:prstClr val="white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37" name="Rounded Rectangle 195"/>
          <p:cNvSpPr/>
          <p:nvPr/>
        </p:nvSpPr>
        <p:spPr>
          <a:xfrm>
            <a:off x="301625" y="2271442"/>
            <a:ext cx="1555750" cy="29574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>
              <a:solidFill>
                <a:prstClr val="white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38" name="Rectangle 125"/>
          <p:cNvSpPr>
            <a:spLocks noChangeArrowheads="1"/>
          </p:cNvSpPr>
          <p:nvPr/>
        </p:nvSpPr>
        <p:spPr bwMode="auto">
          <a:xfrm>
            <a:off x="620713" y="2294721"/>
            <a:ext cx="10118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28600" indent="-228600"/>
            <a:r>
              <a:rPr lang="th-TH" sz="800" b="1" dirty="0">
                <a:latin typeface="TH Niramit AS" pitchFamily="2" charset="-34"/>
                <a:cs typeface="TH Niramit AS" pitchFamily="2" charset="-34"/>
              </a:rPr>
              <a:t>1.จัดทำข้อมูลราย</a:t>
            </a:r>
            <a:r>
              <a:rPr lang="th-TH" sz="800" b="1" dirty="0" smtClean="0">
                <a:latin typeface="TH Niramit AS" pitchFamily="2" charset="-34"/>
                <a:cs typeface="TH Niramit AS" pitchFamily="2" charset="-34"/>
              </a:rPr>
              <a:t>ครัวเรือน</a:t>
            </a:r>
            <a:endParaRPr lang="th-TH" sz="8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45" name="Rounded Rectangle 4"/>
          <p:cNvSpPr/>
          <p:nvPr/>
        </p:nvSpPr>
        <p:spPr>
          <a:xfrm>
            <a:off x="111125" y="785812"/>
            <a:ext cx="525463" cy="1443038"/>
          </a:xfrm>
          <a:prstGeom prst="roundRect">
            <a:avLst/>
          </a:prstGeom>
          <a:solidFill>
            <a:srgbClr val="0F1A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246" name="TextBox 41"/>
          <p:cNvSpPr txBox="1">
            <a:spLocks noChangeArrowheads="1"/>
          </p:cNvSpPr>
          <p:nvPr/>
        </p:nvSpPr>
        <p:spPr bwMode="auto">
          <a:xfrm>
            <a:off x="80963" y="872299"/>
            <a:ext cx="530225" cy="55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3962" tIns="31981" rIns="63962" bIns="31981">
            <a:spAutoFit/>
          </a:bodyPr>
          <a:lstStyle>
            <a:lvl1pPr defTabSz="638175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638175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638175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638175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638175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6381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6381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6381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6381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th-TH" sz="800" b="1" dirty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สำนักงาน</a:t>
            </a:r>
          </a:p>
          <a:p>
            <a:pPr algn="ctr"/>
            <a:r>
              <a:rPr lang="th-TH" sz="800" b="1" dirty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เกษตร</a:t>
            </a:r>
            <a:r>
              <a:rPr lang="th-TH" sz="800" b="1" dirty="0" smtClean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จังหวัด/อำเภอผักไห่</a:t>
            </a:r>
            <a:endParaRPr lang="th-TH" sz="800" b="1" dirty="0">
              <a:solidFill>
                <a:srgbClr val="FFFF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28" name="Rounded Rectangle 138"/>
          <p:cNvSpPr/>
          <p:nvPr/>
        </p:nvSpPr>
        <p:spPr>
          <a:xfrm>
            <a:off x="122238" y="2270124"/>
            <a:ext cx="514350" cy="297063"/>
          </a:xfrm>
          <a:prstGeom prst="roundRect">
            <a:avLst/>
          </a:prstGeom>
          <a:solidFill>
            <a:srgbClr val="0F1A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29" name="TextBox 47"/>
          <p:cNvSpPr txBox="1">
            <a:spLocks noChangeArrowheads="1"/>
          </p:cNvSpPr>
          <p:nvPr/>
        </p:nvSpPr>
        <p:spPr bwMode="auto">
          <a:xfrm>
            <a:off x="57150" y="2239563"/>
            <a:ext cx="582613" cy="31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62" tIns="31981" rIns="63962" bIns="31981">
            <a:spAutoFit/>
          </a:bodyPr>
          <a:lstStyle>
            <a:lvl1pPr defTabSz="638175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638175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638175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638175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638175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6381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6381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6381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6381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th-TH" sz="800" b="1" dirty="0" err="1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สนง</a:t>
            </a:r>
            <a:r>
              <a:rPr lang="th-TH" sz="800" b="1" dirty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. เกษตร</a:t>
            </a:r>
          </a:p>
          <a:p>
            <a:pPr algn="ctr"/>
            <a:r>
              <a:rPr lang="th-TH" sz="800" b="1" dirty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และ</a:t>
            </a:r>
            <a:r>
              <a:rPr lang="th-TH" sz="800" b="1" dirty="0" smtClean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สหกรณ์</a:t>
            </a:r>
            <a:endParaRPr lang="th-TH" sz="800" b="1" dirty="0">
              <a:solidFill>
                <a:srgbClr val="FFFFFF"/>
              </a:solidFill>
              <a:latin typeface="TH Niramit AS" pitchFamily="2" charset="-34"/>
              <a:cs typeface="TH Niramit AS" pitchFamily="2" charset="-34"/>
            </a:endParaRPr>
          </a:p>
        </p:txBody>
      </p:sp>
      <p:grpSp>
        <p:nvGrpSpPr>
          <p:cNvPr id="334" name="Group 9"/>
          <p:cNvGrpSpPr>
            <a:grpSpLocks/>
          </p:cNvGrpSpPr>
          <p:nvPr/>
        </p:nvGrpSpPr>
        <p:grpSpPr bwMode="auto">
          <a:xfrm>
            <a:off x="114300" y="2599226"/>
            <a:ext cx="1739900" cy="493873"/>
            <a:chOff x="81314" y="1950837"/>
            <a:chExt cx="1884457" cy="515877"/>
          </a:xfrm>
        </p:grpSpPr>
        <p:sp>
          <p:nvSpPr>
            <p:cNvPr id="335" name="Rounded Rectangle 189"/>
            <p:cNvSpPr/>
            <p:nvPr/>
          </p:nvSpPr>
          <p:spPr>
            <a:xfrm>
              <a:off x="277325" y="1950837"/>
              <a:ext cx="1688446" cy="51186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>
                <a:solidFill>
                  <a:prstClr val="white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339" name="Rounded Rectangle 140"/>
            <p:cNvSpPr/>
            <p:nvPr/>
          </p:nvSpPr>
          <p:spPr>
            <a:xfrm>
              <a:off x="81314" y="1950838"/>
              <a:ext cx="555365" cy="515876"/>
            </a:xfrm>
            <a:prstGeom prst="roundRect">
              <a:avLst/>
            </a:prstGeom>
            <a:solidFill>
              <a:srgbClr val="0F1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latin typeface="TH Niramit AS" pitchFamily="2" charset="-34"/>
                <a:cs typeface="TH Niramit AS" pitchFamily="2" charset="-34"/>
              </a:endParaRPr>
            </a:p>
          </p:txBody>
        </p:sp>
      </p:grpSp>
      <p:grpSp>
        <p:nvGrpSpPr>
          <p:cNvPr id="340" name="Group 10"/>
          <p:cNvGrpSpPr>
            <a:grpSpLocks/>
          </p:cNvGrpSpPr>
          <p:nvPr/>
        </p:nvGrpSpPr>
        <p:grpSpPr bwMode="auto">
          <a:xfrm>
            <a:off x="106363" y="3127987"/>
            <a:ext cx="1762125" cy="602476"/>
            <a:chOff x="83267" y="2255818"/>
            <a:chExt cx="1879872" cy="413033"/>
          </a:xfrm>
        </p:grpSpPr>
        <p:sp>
          <p:nvSpPr>
            <p:cNvPr id="357" name="Rounded Rectangle 146"/>
            <p:cNvSpPr/>
            <p:nvPr/>
          </p:nvSpPr>
          <p:spPr>
            <a:xfrm>
              <a:off x="276335" y="2255818"/>
              <a:ext cx="1686804" cy="41303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>
                <a:solidFill>
                  <a:prstClr val="white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358" name="Rounded Rectangle 147"/>
            <p:cNvSpPr/>
            <p:nvPr/>
          </p:nvSpPr>
          <p:spPr>
            <a:xfrm>
              <a:off x="83267" y="2255818"/>
              <a:ext cx="558881" cy="413033"/>
            </a:xfrm>
            <a:prstGeom prst="roundRect">
              <a:avLst/>
            </a:prstGeom>
            <a:solidFill>
              <a:srgbClr val="0F1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Niramit AS" pitchFamily="2" charset="-34"/>
                <a:cs typeface="TH Niramit AS" pitchFamily="2" charset="-34"/>
              </a:endParaRPr>
            </a:p>
          </p:txBody>
        </p:sp>
      </p:grpSp>
      <p:sp>
        <p:nvSpPr>
          <p:cNvPr id="359" name="TextBox 126"/>
          <p:cNvSpPr txBox="1">
            <a:spLocks noChangeArrowheads="1"/>
          </p:cNvSpPr>
          <p:nvPr/>
        </p:nvSpPr>
        <p:spPr bwMode="auto">
          <a:xfrm>
            <a:off x="611560" y="2620437"/>
            <a:ext cx="9781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h-TH" sz="800" b="1" dirty="0" smtClean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1. บริหาร</a:t>
            </a:r>
            <a:r>
              <a:rPr lang="th-TH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จัดการน้ำสู่พื้นที่</a:t>
            </a:r>
          </a:p>
          <a:p>
            <a:r>
              <a:rPr lang="th-TH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แปลงผลิตข้าว </a:t>
            </a:r>
            <a:endParaRPr lang="th-TH" sz="800" b="1" dirty="0" smtClean="0">
              <a:solidFill>
                <a:srgbClr val="000000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sz="800" b="1" dirty="0" smtClean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2. วางแผนการใช้น้ำ</a:t>
            </a:r>
            <a:endParaRPr lang="th-TH" sz="800" b="1" dirty="0">
              <a:solidFill>
                <a:srgbClr val="00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60" name="TextBox 169"/>
          <p:cNvSpPr txBox="1">
            <a:spLocks noChangeArrowheads="1"/>
          </p:cNvSpPr>
          <p:nvPr/>
        </p:nvSpPr>
        <p:spPr bwMode="auto">
          <a:xfrm>
            <a:off x="595983" y="3160550"/>
            <a:ext cx="14176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h-TH" sz="800" b="1" dirty="0" smtClean="0">
                <a:latin typeface="TH Niramit AS" pitchFamily="2" charset="-34"/>
                <a:cs typeface="TH Niramit AS" pitchFamily="2" charset="-34"/>
              </a:rPr>
              <a:t>1. สนับสนุนใช้พืชปอ</a:t>
            </a:r>
            <a:r>
              <a:rPr lang="th-TH" sz="800" b="1" dirty="0" err="1" smtClean="0">
                <a:latin typeface="TH Niramit AS" pitchFamily="2" charset="-34"/>
                <a:cs typeface="TH Niramit AS" pitchFamily="2" charset="-34"/>
              </a:rPr>
              <a:t>เทือง</a:t>
            </a:r>
            <a:r>
              <a:rPr lang="th-TH" sz="800" b="1" dirty="0" smtClean="0">
                <a:latin typeface="TH Niramit AS" pitchFamily="2" charset="-34"/>
                <a:cs typeface="TH Niramit AS" pitchFamily="2" charset="-34"/>
              </a:rPr>
              <a:t>/ถั่วเขียว ปรับปรุง</a:t>
            </a:r>
            <a:r>
              <a:rPr lang="th-TH" sz="800" b="1" dirty="0">
                <a:latin typeface="TH Niramit AS" pitchFamily="2" charset="-34"/>
                <a:cs typeface="TH Niramit AS" pitchFamily="2" charset="-34"/>
              </a:rPr>
              <a:t>บำรุงดิน</a:t>
            </a:r>
          </a:p>
          <a:p>
            <a:r>
              <a:rPr lang="th-TH" sz="800" b="1" dirty="0">
                <a:latin typeface="TH Niramit AS" pitchFamily="2" charset="-34"/>
                <a:cs typeface="TH Niramit AS" pitchFamily="2" charset="-34"/>
              </a:rPr>
              <a:t>2. เก็บตัวอย่างและตรวจวิเคราะห์</a:t>
            </a:r>
            <a:r>
              <a:rPr lang="th-TH" sz="800" b="1" dirty="0" smtClean="0">
                <a:latin typeface="TH Niramit AS" pitchFamily="2" charset="-34"/>
                <a:cs typeface="TH Niramit AS" pitchFamily="2" charset="-34"/>
              </a:rPr>
              <a:t>ดิน</a:t>
            </a:r>
          </a:p>
          <a:p>
            <a:r>
              <a:rPr lang="th-TH" sz="800" b="1" dirty="0" smtClean="0">
                <a:latin typeface="TH Niramit AS" pitchFamily="2" charset="-34"/>
                <a:cs typeface="TH Niramit AS" pitchFamily="2" charset="-34"/>
              </a:rPr>
              <a:t>3. สนับสนุนปูนเพื่อปรับสภาพดิน</a:t>
            </a:r>
            <a:endParaRPr lang="en-US" sz="800" b="1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sz="800" b="1" dirty="0" smtClean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 </a:t>
            </a:r>
            <a:endParaRPr lang="th-TH" sz="800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61" name="TextBox 49"/>
          <p:cNvSpPr txBox="1">
            <a:spLocks noChangeArrowheads="1"/>
          </p:cNvSpPr>
          <p:nvPr/>
        </p:nvSpPr>
        <p:spPr bwMode="auto">
          <a:xfrm>
            <a:off x="87313" y="3265325"/>
            <a:ext cx="563562" cy="31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62" tIns="31981" rIns="63962" bIns="31981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th-TH" sz="8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สถานีพัฒนา</a:t>
            </a:r>
          </a:p>
          <a:p>
            <a:pPr algn="ctr"/>
            <a:r>
              <a:rPr lang="th-TH" sz="8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ที่ดิน</a:t>
            </a:r>
            <a:r>
              <a:rPr lang="th-TH" sz="8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จังหวัด</a:t>
            </a:r>
            <a:endParaRPr lang="th-TH" sz="800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grpSp>
        <p:nvGrpSpPr>
          <p:cNvPr id="378" name="Group 148"/>
          <p:cNvGrpSpPr>
            <a:grpSpLocks/>
          </p:cNvGrpSpPr>
          <p:nvPr/>
        </p:nvGrpSpPr>
        <p:grpSpPr bwMode="auto">
          <a:xfrm>
            <a:off x="120650" y="3759517"/>
            <a:ext cx="1735138" cy="387350"/>
            <a:chOff x="83267" y="2486169"/>
            <a:chExt cx="1879872" cy="413033"/>
          </a:xfrm>
        </p:grpSpPr>
        <p:sp>
          <p:nvSpPr>
            <p:cNvPr id="379" name="Rounded Rectangle 149"/>
            <p:cNvSpPr/>
            <p:nvPr/>
          </p:nvSpPr>
          <p:spPr>
            <a:xfrm>
              <a:off x="277618" y="2486169"/>
              <a:ext cx="1685521" cy="41303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900">
                <a:solidFill>
                  <a:prstClr val="white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380" name="Rounded Rectangle 150"/>
            <p:cNvSpPr/>
            <p:nvPr/>
          </p:nvSpPr>
          <p:spPr>
            <a:xfrm>
              <a:off x="83267" y="2486169"/>
              <a:ext cx="557254" cy="413033"/>
            </a:xfrm>
            <a:prstGeom prst="roundRect">
              <a:avLst/>
            </a:prstGeom>
            <a:solidFill>
              <a:srgbClr val="0F1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>
                <a:latin typeface="TH Niramit AS" pitchFamily="2" charset="-34"/>
                <a:cs typeface="TH Niramit AS" pitchFamily="2" charset="-34"/>
              </a:endParaRPr>
            </a:p>
          </p:txBody>
        </p:sp>
      </p:grpSp>
      <p:sp>
        <p:nvSpPr>
          <p:cNvPr id="381" name="TextBox 50"/>
          <p:cNvSpPr txBox="1">
            <a:spLocks noChangeArrowheads="1"/>
          </p:cNvSpPr>
          <p:nvPr/>
        </p:nvSpPr>
        <p:spPr bwMode="auto">
          <a:xfrm>
            <a:off x="86318" y="3789040"/>
            <a:ext cx="597250" cy="31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62" tIns="31981" rIns="63962" bIns="31981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th-TH" sz="800" b="1" dirty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สำนักงาน</a:t>
            </a:r>
          </a:p>
          <a:p>
            <a:pPr algn="ctr"/>
            <a:r>
              <a:rPr lang="th-TH" sz="800" b="1" dirty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พาณิชย์</a:t>
            </a:r>
            <a:r>
              <a:rPr lang="th-TH" sz="800" b="1" dirty="0" smtClean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จังหวัด</a:t>
            </a:r>
            <a:endParaRPr lang="th-TH" sz="800" b="1" dirty="0">
              <a:solidFill>
                <a:srgbClr val="00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82" name="TextBox 170"/>
          <p:cNvSpPr txBox="1">
            <a:spLocks noChangeArrowheads="1"/>
          </p:cNvSpPr>
          <p:nvPr/>
        </p:nvSpPr>
        <p:spPr bwMode="auto">
          <a:xfrm>
            <a:off x="604838" y="3737292"/>
            <a:ext cx="12906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h-TH" sz="800" b="1" dirty="0" smtClean="0">
                <a:latin typeface="TH Niramit AS" pitchFamily="2" charset="-34"/>
                <a:cs typeface="TH Niramit AS" pitchFamily="2" charset="-34"/>
              </a:rPr>
              <a:t>1. ถ่ายทอดคามรู้เรื่องตลาดข้าว</a:t>
            </a:r>
          </a:p>
          <a:p>
            <a:r>
              <a:rPr lang="th-TH" sz="800" b="1" dirty="0" smtClean="0">
                <a:latin typeface="TH Niramit AS" pitchFamily="2" charset="-34"/>
                <a:cs typeface="TH Niramit AS" pitchFamily="2" charset="-34"/>
              </a:rPr>
              <a:t>2. จัดหา</a:t>
            </a:r>
            <a:r>
              <a:rPr lang="th-TH" sz="800" b="1" dirty="0">
                <a:latin typeface="TH Niramit AS" pitchFamily="2" charset="-34"/>
                <a:cs typeface="TH Niramit AS" pitchFamily="2" charset="-34"/>
              </a:rPr>
              <a:t>สถานที่จำหน่ายข้าวสารบรรจุถุง</a:t>
            </a:r>
            <a:endParaRPr lang="en-US" sz="800" b="1" dirty="0">
              <a:latin typeface="TH Niramit AS" pitchFamily="2" charset="-34"/>
              <a:cs typeface="TH Niramit AS" pitchFamily="2" charset="-34"/>
            </a:endParaRPr>
          </a:p>
        </p:txBody>
      </p:sp>
      <p:grpSp>
        <p:nvGrpSpPr>
          <p:cNvPr id="383" name="Group 151"/>
          <p:cNvGrpSpPr>
            <a:grpSpLocks/>
          </p:cNvGrpSpPr>
          <p:nvPr/>
        </p:nvGrpSpPr>
        <p:grpSpPr bwMode="auto">
          <a:xfrm>
            <a:off x="106363" y="4183858"/>
            <a:ext cx="1735137" cy="264501"/>
            <a:chOff x="83267" y="2486169"/>
            <a:chExt cx="1879872" cy="413033"/>
          </a:xfrm>
        </p:grpSpPr>
        <p:sp>
          <p:nvSpPr>
            <p:cNvPr id="384" name="Rounded Rectangle 152"/>
            <p:cNvSpPr/>
            <p:nvPr/>
          </p:nvSpPr>
          <p:spPr>
            <a:xfrm>
              <a:off x="277617" y="2486169"/>
              <a:ext cx="1685522" cy="41303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>
                <a:solidFill>
                  <a:prstClr val="white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385" name="Rounded Rectangle 153"/>
            <p:cNvSpPr/>
            <p:nvPr/>
          </p:nvSpPr>
          <p:spPr>
            <a:xfrm>
              <a:off x="83267" y="2486169"/>
              <a:ext cx="557254" cy="413033"/>
            </a:xfrm>
            <a:prstGeom prst="roundRect">
              <a:avLst/>
            </a:prstGeom>
            <a:solidFill>
              <a:srgbClr val="0F1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Niramit AS" pitchFamily="2" charset="-34"/>
                <a:cs typeface="TH Niramit AS" pitchFamily="2" charset="-34"/>
              </a:endParaRPr>
            </a:p>
          </p:txBody>
        </p:sp>
      </p:grpSp>
      <p:sp>
        <p:nvSpPr>
          <p:cNvPr id="386" name="TextBox 55"/>
          <p:cNvSpPr txBox="1">
            <a:spLocks noChangeArrowheads="1"/>
          </p:cNvSpPr>
          <p:nvPr/>
        </p:nvSpPr>
        <p:spPr bwMode="auto">
          <a:xfrm>
            <a:off x="55563" y="4221088"/>
            <a:ext cx="625475" cy="172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62" tIns="31981" rIns="63962" bIns="31981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th-TH" sz="700" b="1" dirty="0" err="1" smtClean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ธกส</a:t>
            </a:r>
            <a:r>
              <a:rPr lang="th-TH" sz="700" b="1" dirty="0" smtClean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. </a:t>
            </a:r>
            <a:endParaRPr lang="th-TH" sz="700" b="1" dirty="0">
              <a:solidFill>
                <a:srgbClr val="00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87" name="TextBox 171"/>
          <p:cNvSpPr txBox="1">
            <a:spLocks noChangeArrowheads="1"/>
          </p:cNvSpPr>
          <p:nvPr/>
        </p:nvSpPr>
        <p:spPr bwMode="auto">
          <a:xfrm>
            <a:off x="611560" y="4234490"/>
            <a:ext cx="1374775" cy="2154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h-TH" sz="800" b="1" dirty="0" smtClean="0">
                <a:latin typeface="TH Niramit AS" pitchFamily="2" charset="-34"/>
                <a:cs typeface="TH Niramit AS" pitchFamily="2" charset="-34"/>
              </a:rPr>
              <a:t>1. สนับสนุนเงินกู้ดอกเบี้ยต่ำ</a:t>
            </a:r>
            <a:endParaRPr lang="en-US" sz="800" b="1" dirty="0">
              <a:latin typeface="TH Niramit AS" pitchFamily="2" charset="-34"/>
              <a:cs typeface="TH Niramit AS" pitchFamily="2" charset="-34"/>
            </a:endParaRPr>
          </a:p>
        </p:txBody>
      </p:sp>
      <p:grpSp>
        <p:nvGrpSpPr>
          <p:cNvPr id="388" name="Group 160"/>
          <p:cNvGrpSpPr>
            <a:grpSpLocks/>
          </p:cNvGrpSpPr>
          <p:nvPr/>
        </p:nvGrpSpPr>
        <p:grpSpPr bwMode="auto">
          <a:xfrm>
            <a:off x="92075" y="5147970"/>
            <a:ext cx="1735138" cy="683217"/>
            <a:chOff x="83267" y="2486169"/>
            <a:chExt cx="1879872" cy="413033"/>
          </a:xfrm>
        </p:grpSpPr>
        <p:sp>
          <p:nvSpPr>
            <p:cNvPr id="389" name="Rounded Rectangle 161"/>
            <p:cNvSpPr/>
            <p:nvPr/>
          </p:nvSpPr>
          <p:spPr>
            <a:xfrm>
              <a:off x="277618" y="2486169"/>
              <a:ext cx="1685521" cy="41303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>
                <a:solidFill>
                  <a:prstClr val="white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390" name="Rounded Rectangle 194"/>
            <p:cNvSpPr/>
            <p:nvPr/>
          </p:nvSpPr>
          <p:spPr>
            <a:xfrm>
              <a:off x="83267" y="2486169"/>
              <a:ext cx="557254" cy="413033"/>
            </a:xfrm>
            <a:prstGeom prst="roundRect">
              <a:avLst/>
            </a:prstGeom>
            <a:solidFill>
              <a:srgbClr val="0F1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Niramit AS" pitchFamily="2" charset="-34"/>
                <a:cs typeface="TH Niramit AS" pitchFamily="2" charset="-34"/>
              </a:endParaRPr>
            </a:p>
          </p:txBody>
        </p:sp>
      </p:grpSp>
      <p:sp>
        <p:nvSpPr>
          <p:cNvPr id="391" name="TextBox 115"/>
          <p:cNvSpPr txBox="1">
            <a:spLocks noChangeArrowheads="1"/>
          </p:cNvSpPr>
          <p:nvPr/>
        </p:nvSpPr>
        <p:spPr bwMode="auto">
          <a:xfrm>
            <a:off x="30230" y="5314726"/>
            <a:ext cx="629310" cy="41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62" tIns="31981" rIns="63962" bIns="31981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th-TH" sz="8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ศูนย์วิจัยข้าว</a:t>
            </a:r>
          </a:p>
          <a:p>
            <a:pPr algn="ctr"/>
            <a:r>
              <a:rPr lang="th-TH" sz="7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พระนครศรีอยุธยา</a:t>
            </a:r>
            <a:endParaRPr lang="th-TH" sz="7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  <a:p>
            <a:pPr algn="ctr"/>
            <a:endParaRPr lang="th-TH" sz="800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92" name="TextBox 175"/>
          <p:cNvSpPr txBox="1">
            <a:spLocks noChangeArrowheads="1"/>
          </p:cNvSpPr>
          <p:nvPr/>
        </p:nvSpPr>
        <p:spPr bwMode="auto">
          <a:xfrm>
            <a:off x="595753" y="5191115"/>
            <a:ext cx="1295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800" b="1" dirty="0">
                <a:latin typeface="TH Niramit AS" pitchFamily="2" charset="-34"/>
                <a:cs typeface="TH Niramit AS" pitchFamily="2" charset="-34"/>
              </a:rPr>
              <a:t>1. </a:t>
            </a:r>
            <a:r>
              <a:rPr lang="th-TH" sz="800" b="1" dirty="0">
                <a:latin typeface="TH Niramit AS" pitchFamily="2" charset="-34"/>
                <a:cs typeface="TH Niramit AS" pitchFamily="2" charset="-34"/>
              </a:rPr>
              <a:t>ตรวจรับรอง </a:t>
            </a:r>
            <a:r>
              <a:rPr lang="en-US" sz="800" b="1" dirty="0">
                <a:latin typeface="TH Niramit AS" pitchFamily="2" charset="-34"/>
                <a:cs typeface="TH Niramit AS" pitchFamily="2" charset="-34"/>
              </a:rPr>
              <a:t>GAP</a:t>
            </a:r>
            <a:endParaRPr lang="th-TH" sz="800" b="1" dirty="0">
              <a:latin typeface="TH Niramit AS" pitchFamily="2" charset="-34"/>
              <a:cs typeface="TH Niramit AS" pitchFamily="2" charset="-34"/>
            </a:endParaRPr>
          </a:p>
          <a:p>
            <a:r>
              <a:rPr lang="en-US" sz="800" b="1" dirty="0">
                <a:latin typeface="TH Niramit AS" pitchFamily="2" charset="-34"/>
                <a:cs typeface="TH Niramit AS" pitchFamily="2" charset="-34"/>
              </a:rPr>
              <a:t>2. </a:t>
            </a:r>
            <a:r>
              <a:rPr lang="th-TH" sz="800" b="1" dirty="0">
                <a:latin typeface="TH Niramit AS" pitchFamily="2" charset="-34"/>
                <a:cs typeface="TH Niramit AS" pitchFamily="2" charset="-34"/>
              </a:rPr>
              <a:t>อบรมการผลิตเมล็ดพันธุ์ข้าว</a:t>
            </a:r>
          </a:p>
          <a:p>
            <a:r>
              <a:rPr lang="th-TH" sz="800" b="1" dirty="0">
                <a:latin typeface="TH Niramit AS" pitchFamily="2" charset="-34"/>
                <a:cs typeface="TH Niramit AS" pitchFamily="2" charset="-34"/>
              </a:rPr>
              <a:t>3. สนับสนุนเมล็ดพันธุ์</a:t>
            </a:r>
            <a:r>
              <a:rPr lang="th-TH" sz="800" b="1" dirty="0" smtClean="0">
                <a:latin typeface="TH Niramit AS" pitchFamily="2" charset="-34"/>
                <a:cs typeface="TH Niramit AS" pitchFamily="2" charset="-34"/>
              </a:rPr>
              <a:t>ข้าว/เครื่องโรยข้าวงงอก</a:t>
            </a:r>
          </a:p>
        </p:txBody>
      </p:sp>
      <p:grpSp>
        <p:nvGrpSpPr>
          <p:cNvPr id="393" name="Group 198"/>
          <p:cNvGrpSpPr>
            <a:grpSpLocks/>
          </p:cNvGrpSpPr>
          <p:nvPr/>
        </p:nvGrpSpPr>
        <p:grpSpPr bwMode="auto">
          <a:xfrm>
            <a:off x="92076" y="5862638"/>
            <a:ext cx="1735137" cy="356513"/>
            <a:chOff x="83267" y="2486169"/>
            <a:chExt cx="1879872" cy="413033"/>
          </a:xfrm>
        </p:grpSpPr>
        <p:sp>
          <p:nvSpPr>
            <p:cNvPr id="394" name="Rounded Rectangle 224"/>
            <p:cNvSpPr/>
            <p:nvPr/>
          </p:nvSpPr>
          <p:spPr>
            <a:xfrm>
              <a:off x="277617" y="2486169"/>
              <a:ext cx="1685522" cy="41303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>
                <a:solidFill>
                  <a:prstClr val="white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395" name="Rounded Rectangle 225"/>
            <p:cNvSpPr/>
            <p:nvPr/>
          </p:nvSpPr>
          <p:spPr>
            <a:xfrm>
              <a:off x="83267" y="2486169"/>
              <a:ext cx="557254" cy="413033"/>
            </a:xfrm>
            <a:prstGeom prst="roundRect">
              <a:avLst/>
            </a:prstGeom>
            <a:solidFill>
              <a:srgbClr val="0F1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Niramit AS" pitchFamily="2" charset="-34"/>
                <a:cs typeface="TH Niramit AS" pitchFamily="2" charset="-34"/>
              </a:endParaRPr>
            </a:p>
          </p:txBody>
        </p:sp>
      </p:grpSp>
      <p:sp>
        <p:nvSpPr>
          <p:cNvPr id="396" name="TextBox 208"/>
          <p:cNvSpPr txBox="1">
            <a:spLocks noChangeArrowheads="1"/>
          </p:cNvSpPr>
          <p:nvPr/>
        </p:nvSpPr>
        <p:spPr bwMode="auto">
          <a:xfrm>
            <a:off x="-36512" y="5854104"/>
            <a:ext cx="782637" cy="49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3962" tIns="31981" rIns="63962" bIns="31981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th-TH" sz="700" b="1" dirty="0" err="1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สนง</a:t>
            </a:r>
            <a:r>
              <a:rPr lang="th-TH" sz="7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. ตรวจบัญชี </a:t>
            </a:r>
            <a:r>
              <a:rPr lang="th-TH" sz="7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สหกรณ์พระนครศรีอยุธยา</a:t>
            </a:r>
            <a:endParaRPr lang="th-TH" sz="700" b="1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  <a:p>
            <a:pPr algn="ctr"/>
            <a:endParaRPr lang="th-TH" sz="700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97" name="TextBox 213"/>
          <p:cNvSpPr txBox="1">
            <a:spLocks noChangeArrowheads="1"/>
          </p:cNvSpPr>
          <p:nvPr/>
        </p:nvSpPr>
        <p:spPr bwMode="auto">
          <a:xfrm>
            <a:off x="654051" y="5922288"/>
            <a:ext cx="1295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h-TH" sz="800" b="1" dirty="0">
                <a:latin typeface="TH Niramit AS" pitchFamily="2" charset="-34"/>
                <a:cs typeface="TH Niramit AS" pitchFamily="2" charset="-34"/>
              </a:rPr>
              <a:t>บัญชีต้นทุนอาชีพ</a:t>
            </a:r>
            <a:endParaRPr lang="en-US" sz="800" b="1" dirty="0">
              <a:latin typeface="TH Niramit AS" pitchFamily="2" charset="-34"/>
              <a:cs typeface="TH Niramit AS" pitchFamily="2" charset="-34"/>
            </a:endParaRPr>
          </a:p>
        </p:txBody>
      </p:sp>
      <p:grpSp>
        <p:nvGrpSpPr>
          <p:cNvPr id="398" name="Group 151"/>
          <p:cNvGrpSpPr>
            <a:grpSpLocks/>
          </p:cNvGrpSpPr>
          <p:nvPr/>
        </p:nvGrpSpPr>
        <p:grpSpPr bwMode="auto">
          <a:xfrm>
            <a:off x="123807" y="4464416"/>
            <a:ext cx="1735137" cy="334962"/>
            <a:chOff x="83267" y="2486169"/>
            <a:chExt cx="1879872" cy="413033"/>
          </a:xfrm>
        </p:grpSpPr>
        <p:sp>
          <p:nvSpPr>
            <p:cNvPr id="399" name="Rounded Rectangle 152"/>
            <p:cNvSpPr/>
            <p:nvPr/>
          </p:nvSpPr>
          <p:spPr>
            <a:xfrm>
              <a:off x="277617" y="2486169"/>
              <a:ext cx="1685522" cy="41303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>
                <a:solidFill>
                  <a:prstClr val="white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400" name="Rounded Rectangle 153"/>
            <p:cNvSpPr/>
            <p:nvPr/>
          </p:nvSpPr>
          <p:spPr>
            <a:xfrm>
              <a:off x="83267" y="2486169"/>
              <a:ext cx="557254" cy="413033"/>
            </a:xfrm>
            <a:prstGeom prst="roundRect">
              <a:avLst/>
            </a:prstGeom>
            <a:solidFill>
              <a:srgbClr val="0F1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Niramit AS" pitchFamily="2" charset="-34"/>
                <a:cs typeface="TH Niramit AS" pitchFamily="2" charset="-34"/>
              </a:endParaRPr>
            </a:p>
          </p:txBody>
        </p:sp>
      </p:grpSp>
      <p:sp>
        <p:nvSpPr>
          <p:cNvPr id="401" name="TextBox 329"/>
          <p:cNvSpPr txBox="1">
            <a:spLocks noChangeArrowheads="1"/>
          </p:cNvSpPr>
          <p:nvPr/>
        </p:nvSpPr>
        <p:spPr bwMode="auto">
          <a:xfrm>
            <a:off x="9525" y="4552836"/>
            <a:ext cx="760413" cy="172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62" tIns="31981" rIns="63962" bIns="31981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th-TH" sz="700" b="1" dirty="0" err="1" smtClean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อบต</a:t>
            </a:r>
            <a:r>
              <a:rPr lang="th-TH" sz="700" b="1" dirty="0" smtClean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.ลาดน้ำเค็ม</a:t>
            </a:r>
            <a:endParaRPr lang="th-TH" sz="700" b="1" dirty="0">
              <a:solidFill>
                <a:srgbClr val="00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grpSp>
        <p:nvGrpSpPr>
          <p:cNvPr id="402" name="Group 151"/>
          <p:cNvGrpSpPr>
            <a:grpSpLocks/>
          </p:cNvGrpSpPr>
          <p:nvPr/>
        </p:nvGrpSpPr>
        <p:grpSpPr bwMode="auto">
          <a:xfrm>
            <a:off x="115888" y="4851601"/>
            <a:ext cx="1735137" cy="249237"/>
            <a:chOff x="83267" y="2486169"/>
            <a:chExt cx="1879872" cy="413033"/>
          </a:xfrm>
        </p:grpSpPr>
        <p:sp>
          <p:nvSpPr>
            <p:cNvPr id="403" name="Rounded Rectangle 152"/>
            <p:cNvSpPr/>
            <p:nvPr/>
          </p:nvSpPr>
          <p:spPr>
            <a:xfrm>
              <a:off x="277617" y="2486169"/>
              <a:ext cx="1685522" cy="41303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>
                <a:solidFill>
                  <a:prstClr val="white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404" name="Rounded Rectangle 153"/>
            <p:cNvSpPr/>
            <p:nvPr/>
          </p:nvSpPr>
          <p:spPr>
            <a:xfrm>
              <a:off x="83267" y="2486169"/>
              <a:ext cx="557254" cy="413033"/>
            </a:xfrm>
            <a:prstGeom prst="roundRect">
              <a:avLst/>
            </a:prstGeom>
            <a:solidFill>
              <a:srgbClr val="0F1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Niramit AS" pitchFamily="2" charset="-34"/>
                <a:cs typeface="TH Niramit AS" pitchFamily="2" charset="-34"/>
              </a:endParaRPr>
            </a:p>
          </p:txBody>
        </p:sp>
      </p:grpSp>
      <p:sp>
        <p:nvSpPr>
          <p:cNvPr id="405" name="TextBox 335"/>
          <p:cNvSpPr txBox="1">
            <a:spLocks noChangeArrowheads="1"/>
          </p:cNvSpPr>
          <p:nvPr/>
        </p:nvSpPr>
        <p:spPr bwMode="auto">
          <a:xfrm>
            <a:off x="66675" y="4869160"/>
            <a:ext cx="623888" cy="18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62" tIns="31981" rIns="63962" bIns="31981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th-TH" sz="800" b="1" dirty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สหกรณ์</a:t>
            </a:r>
            <a:r>
              <a:rPr lang="th-TH" sz="800" b="1" dirty="0" smtClean="0">
                <a:solidFill>
                  <a:srgbClr val="FFFFFF"/>
                </a:solidFill>
                <a:latin typeface="TH Niramit AS" pitchFamily="2" charset="-34"/>
                <a:cs typeface="TH Niramit AS" pitchFamily="2" charset="-34"/>
              </a:rPr>
              <a:t>จังหวัด</a:t>
            </a:r>
            <a:endParaRPr lang="th-TH" sz="800" b="1" dirty="0">
              <a:solidFill>
                <a:srgbClr val="00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06" name="TextBox 336"/>
          <p:cNvSpPr txBox="1">
            <a:spLocks noChangeArrowheads="1"/>
          </p:cNvSpPr>
          <p:nvPr/>
        </p:nvSpPr>
        <p:spPr bwMode="auto">
          <a:xfrm>
            <a:off x="601663" y="4808738"/>
            <a:ext cx="13763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h-TH" sz="800" b="1" dirty="0">
                <a:latin typeface="TH Niramit AS" pitchFamily="2" charset="-34"/>
                <a:cs typeface="TH Niramit AS" pitchFamily="2" charset="-34"/>
              </a:rPr>
              <a:t>1. ประสานงานด้านการตลาดค้าข้าว</a:t>
            </a:r>
          </a:p>
          <a:p>
            <a:r>
              <a:rPr lang="th-TH" sz="800" b="1" dirty="0">
                <a:latin typeface="TH Niramit AS" pitchFamily="2" charset="-34"/>
                <a:cs typeface="TH Niramit AS" pitchFamily="2" charset="-34"/>
              </a:rPr>
              <a:t>2. ให้ความรู้การ</a:t>
            </a:r>
            <a:r>
              <a:rPr lang="th-TH" sz="800" b="1" dirty="0" smtClean="0">
                <a:latin typeface="TH Niramit AS" pitchFamily="2" charset="-34"/>
                <a:cs typeface="TH Niramit AS" pitchFamily="2" charset="-34"/>
              </a:rPr>
              <a:t>รวมกลุ่ม</a:t>
            </a:r>
          </a:p>
        </p:txBody>
      </p:sp>
      <p:grpSp>
        <p:nvGrpSpPr>
          <p:cNvPr id="407" name="Group 337"/>
          <p:cNvGrpSpPr>
            <a:grpSpLocks/>
          </p:cNvGrpSpPr>
          <p:nvPr/>
        </p:nvGrpSpPr>
        <p:grpSpPr bwMode="auto">
          <a:xfrm>
            <a:off x="84139" y="6254704"/>
            <a:ext cx="1735137" cy="382633"/>
            <a:chOff x="83267" y="2486169"/>
            <a:chExt cx="1879872" cy="413033"/>
          </a:xfrm>
        </p:grpSpPr>
        <p:sp>
          <p:nvSpPr>
            <p:cNvPr id="408" name="Rounded Rectangle 338"/>
            <p:cNvSpPr/>
            <p:nvPr/>
          </p:nvSpPr>
          <p:spPr>
            <a:xfrm>
              <a:off x="277617" y="2486169"/>
              <a:ext cx="1685522" cy="41303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>
                <a:solidFill>
                  <a:prstClr val="white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409" name="Rounded Rectangle 339"/>
            <p:cNvSpPr/>
            <p:nvPr/>
          </p:nvSpPr>
          <p:spPr>
            <a:xfrm>
              <a:off x="83267" y="2486169"/>
              <a:ext cx="558973" cy="413033"/>
            </a:xfrm>
            <a:prstGeom prst="roundRect">
              <a:avLst/>
            </a:prstGeom>
            <a:solidFill>
              <a:srgbClr val="0F1A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TH Niramit AS" pitchFamily="2" charset="-34"/>
                <a:cs typeface="TH Niramit AS" pitchFamily="2" charset="-34"/>
              </a:endParaRPr>
            </a:p>
          </p:txBody>
        </p:sp>
      </p:grpSp>
      <p:sp>
        <p:nvSpPr>
          <p:cNvPr id="410" name="TextBox 340"/>
          <p:cNvSpPr txBox="1">
            <a:spLocks noChangeArrowheads="1"/>
          </p:cNvSpPr>
          <p:nvPr/>
        </p:nvSpPr>
        <p:spPr bwMode="auto">
          <a:xfrm>
            <a:off x="-12700" y="6317322"/>
            <a:ext cx="693738" cy="28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62" tIns="31981" rIns="63962" bIns="31981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th-TH" sz="700" b="1" dirty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ศูนย์ฯ อารักขาพืช</a:t>
            </a:r>
          </a:p>
          <a:p>
            <a:pPr algn="ctr"/>
            <a:r>
              <a:rPr lang="th-TH" sz="700" b="1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</a:rPr>
              <a:t>ชัยนาท</a:t>
            </a:r>
            <a:endParaRPr lang="th-TH" sz="700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11" name="TextBox 341"/>
          <p:cNvSpPr txBox="1">
            <a:spLocks noChangeArrowheads="1"/>
          </p:cNvSpPr>
          <p:nvPr/>
        </p:nvSpPr>
        <p:spPr bwMode="auto">
          <a:xfrm>
            <a:off x="577852" y="6278562"/>
            <a:ext cx="14255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h-TH" sz="800" b="1" dirty="0">
                <a:latin typeface="TH Niramit AS" pitchFamily="2" charset="-34"/>
                <a:cs typeface="TH Niramit AS" pitchFamily="2" charset="-34"/>
              </a:rPr>
              <a:t>สนับสนุนการใช้สาร</a:t>
            </a:r>
            <a:r>
              <a:rPr lang="th-TH" sz="800" b="1" dirty="0" err="1">
                <a:latin typeface="TH Niramit AS" pitchFamily="2" charset="-34"/>
                <a:cs typeface="TH Niramit AS" pitchFamily="2" charset="-34"/>
              </a:rPr>
              <a:t>ชีว</a:t>
            </a:r>
            <a:r>
              <a:rPr lang="th-TH" sz="800" b="1" dirty="0">
                <a:latin typeface="TH Niramit AS" pitchFamily="2" charset="-34"/>
                <a:cs typeface="TH Niramit AS" pitchFamily="2" charset="-34"/>
              </a:rPr>
              <a:t>ภัณฑ์ป้องกันกำจัดศัตรูข้าว (ให้ความรู้ + หัวเชื้อ)</a:t>
            </a:r>
            <a:endParaRPr lang="en-US" sz="8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12" name="TextBox 172"/>
          <p:cNvSpPr txBox="1">
            <a:spLocks noChangeArrowheads="1"/>
          </p:cNvSpPr>
          <p:nvPr/>
        </p:nvSpPr>
        <p:spPr bwMode="auto">
          <a:xfrm>
            <a:off x="615951" y="4461220"/>
            <a:ext cx="11588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h-TH" sz="800" b="1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สนับสนุนการจัดประชุมหน่วยงานภาคี</a:t>
            </a:r>
            <a:endParaRPr lang="en-US" sz="800" b="1" dirty="0">
              <a:solidFill>
                <a:srgbClr val="00000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13" name="Rectangle 48"/>
          <p:cNvSpPr/>
          <p:nvPr/>
        </p:nvSpPr>
        <p:spPr>
          <a:xfrm>
            <a:off x="140350" y="2723210"/>
            <a:ext cx="417009" cy="280030"/>
          </a:xfrm>
          <a:prstGeom prst="rect">
            <a:avLst/>
          </a:prstGeom>
        </p:spPr>
        <p:txBody>
          <a:bodyPr wrap="none" lIns="63962" tIns="31981" rIns="63962" bIns="3198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" b="1" kern="1000" spc="-21" dirty="0">
                <a:solidFill>
                  <a:prstClr val="white"/>
                </a:solidFill>
                <a:latin typeface="TH Niramit AS" pitchFamily="2" charset="-34"/>
                <a:cs typeface="TH Niramit AS" pitchFamily="2" charset="-34"/>
              </a:rPr>
              <a:t>ชลประทาน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700" b="1" kern="1000" spc="-21" dirty="0">
                <a:solidFill>
                  <a:prstClr val="white"/>
                </a:solidFill>
                <a:latin typeface="TH Niramit AS" pitchFamily="2" charset="-34"/>
                <a:cs typeface="TH Niramit AS" pitchFamily="2" charset="-34"/>
              </a:rPr>
              <a:t>ในพื้นที่</a:t>
            </a:r>
          </a:p>
        </p:txBody>
      </p:sp>
      <p:sp>
        <p:nvSpPr>
          <p:cNvPr id="414" name="Rounded Rectangle 26"/>
          <p:cNvSpPr/>
          <p:nvPr/>
        </p:nvSpPr>
        <p:spPr>
          <a:xfrm>
            <a:off x="7580313" y="687388"/>
            <a:ext cx="1433512" cy="4732337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922" tIns="26960" rIns="53922" bIns="269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200" b="1" dirty="0">
              <a:solidFill>
                <a:schemeClr val="tx1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15" name="TextBox 56"/>
          <p:cNvSpPr txBox="1">
            <a:spLocks noChangeArrowheads="1"/>
          </p:cNvSpPr>
          <p:nvPr/>
        </p:nvSpPr>
        <p:spPr bwMode="auto">
          <a:xfrm>
            <a:off x="7572396" y="803275"/>
            <a:ext cx="1441429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072" tIns="40536" rIns="81072" bIns="40536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th-TH" sz="1800" b="1">
                <a:solidFill>
                  <a:srgbClr val="558ED5"/>
                </a:solidFill>
                <a:latin typeface="TH Niramit AS" pitchFamily="2" charset="-34"/>
                <a:cs typeface="TH Niramit AS" pitchFamily="2" charset="-34"/>
              </a:rPr>
              <a:t>ภาคเอกชน</a:t>
            </a:r>
          </a:p>
        </p:txBody>
      </p:sp>
      <p:sp>
        <p:nvSpPr>
          <p:cNvPr id="416" name="Rectangle 228"/>
          <p:cNvSpPr>
            <a:spLocks noChangeArrowheads="1"/>
          </p:cNvSpPr>
          <p:nvPr/>
        </p:nvSpPr>
        <p:spPr bwMode="auto">
          <a:xfrm>
            <a:off x="7608289" y="1283479"/>
            <a:ext cx="135497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th-TH" sz="1200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สำนักงานสหกรณ์การเกษตรเพื่อการตลาดลูกค้า </a:t>
            </a:r>
          </a:p>
          <a:p>
            <a:pPr algn="ctr" eaLnBrk="1" hangingPunct="1"/>
            <a:r>
              <a:rPr lang="th-TH" sz="1200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ธ.</a:t>
            </a:r>
            <a:r>
              <a:rPr lang="th-TH" sz="1200" dirty="0" err="1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ก.ส</a:t>
            </a:r>
            <a:r>
              <a:rPr lang="th-TH" sz="1200" dirty="0">
                <a:solidFill>
                  <a:srgbClr val="000000"/>
                </a:solidFill>
                <a:latin typeface="TH Niramit AS" pitchFamily="2" charset="-34"/>
                <a:cs typeface="TH Niramit AS" pitchFamily="2" charset="-34"/>
              </a:rPr>
              <a:t>.พระนครศรีอยุธยา</a:t>
            </a:r>
          </a:p>
        </p:txBody>
      </p:sp>
      <p:sp>
        <p:nvSpPr>
          <p:cNvPr id="424" name="TextBox 423"/>
          <p:cNvSpPr txBox="1"/>
          <p:nvPr/>
        </p:nvSpPr>
        <p:spPr>
          <a:xfrm>
            <a:off x="4504473" y="4166688"/>
            <a:ext cx="1885645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ทำอะไร....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1. วางแผนและบริหารจัดการ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  การผลิต/ปัจจัยการผลิต/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  การตลาด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3. ร่วมกันบริหารจัดการน้ำ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4. ส่งเสริมอาชีพเสริมรายได้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5. สนับสนุนการรวมกลุ่มใน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  รูปแบบกลุ่ม</a:t>
            </a:r>
            <a:endParaRPr lang="en-US" sz="10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25" name="TextBox 424"/>
          <p:cNvSpPr txBox="1"/>
          <p:nvPr/>
        </p:nvSpPr>
        <p:spPr>
          <a:xfrm>
            <a:off x="5942874" y="4213417"/>
            <a:ext cx="1715975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b="1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rPr>
              <a:t>ได้อะไร....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1. ผลผลิตตรงความต้องการกับ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   ตลาด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2. มีความมั่นใจในเรื่องราคา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  และตลาด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3. เกษตรกรมีรายได้เสริม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  จากการปลูกพืชผัก,ประมง,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000" dirty="0">
                <a:latin typeface="TH Niramit AS" pitchFamily="2" charset="-34"/>
                <a:cs typeface="TH Niramit AS" pitchFamily="2" charset="-34"/>
              </a:rPr>
              <a:t>    ปศุสัตว์</a:t>
            </a:r>
          </a:p>
        </p:txBody>
      </p:sp>
      <p:grpSp>
        <p:nvGrpSpPr>
          <p:cNvPr id="426" name="Group 275"/>
          <p:cNvGrpSpPr/>
          <p:nvPr/>
        </p:nvGrpSpPr>
        <p:grpSpPr>
          <a:xfrm>
            <a:off x="4504473" y="4032474"/>
            <a:ext cx="3154376" cy="1504382"/>
            <a:chOff x="5342816" y="4347647"/>
            <a:chExt cx="2922111" cy="150438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27" name="Rounded Rectangle 196"/>
            <p:cNvSpPr/>
            <p:nvPr/>
          </p:nvSpPr>
          <p:spPr>
            <a:xfrm>
              <a:off x="5415886" y="4365104"/>
              <a:ext cx="2743008" cy="1410671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0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428" name="TextBox 427"/>
            <p:cNvSpPr txBox="1"/>
            <p:nvPr/>
          </p:nvSpPr>
          <p:spPr>
            <a:xfrm>
              <a:off x="5342816" y="4481861"/>
              <a:ext cx="1746800" cy="132343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b="1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ทำอะไร....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1. วางแผนและบริหารจัดการ 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    การผลิต/ปัจจัยการผลิต/    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    การตลาด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3. ร่วมกันบริหารจัดการน้ำ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4. ส่งเสริมอาชีพเสริมรายได้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5. สนับสนุนการรวมกลุ่มใน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    รูปแบบกลุ่ม</a:t>
              </a:r>
              <a:endParaRPr lang="en-US" sz="1000" dirty="0"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429" name="Rectangle 200"/>
            <p:cNvSpPr/>
            <p:nvPr/>
          </p:nvSpPr>
          <p:spPr>
            <a:xfrm>
              <a:off x="5538523" y="4347647"/>
              <a:ext cx="2322145" cy="27699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200" b="1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การบริหารจัดการ</a:t>
              </a:r>
            </a:p>
          </p:txBody>
        </p:sp>
        <p:sp>
          <p:nvSpPr>
            <p:cNvPr id="430" name="TextBox 429"/>
            <p:cNvSpPr txBox="1"/>
            <p:nvPr/>
          </p:nvSpPr>
          <p:spPr>
            <a:xfrm>
              <a:off x="7208035" y="5104532"/>
              <a:ext cx="226383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dirty="0"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431" name="TextBox 430"/>
            <p:cNvSpPr txBox="1"/>
            <p:nvPr/>
          </p:nvSpPr>
          <p:spPr>
            <a:xfrm>
              <a:off x="6675304" y="4528590"/>
              <a:ext cx="1589623" cy="132343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b="1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ได้อะไร....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1. ผลผลิตตรงความต้องการกับ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     ตลาด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2. มีความมั่นใจในเรื่องราคา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    และตลาด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3. เกษตรกรมีรายได้เสริม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    จากการปลูกพืชผัก,ประมง,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    ปศุสัตว์</a:t>
              </a:r>
            </a:p>
          </p:txBody>
        </p:sp>
      </p:grpSp>
      <p:grpSp>
        <p:nvGrpSpPr>
          <p:cNvPr id="432" name="Group 223"/>
          <p:cNvGrpSpPr/>
          <p:nvPr/>
        </p:nvGrpSpPr>
        <p:grpSpPr>
          <a:xfrm>
            <a:off x="2155760" y="4027926"/>
            <a:ext cx="2062229" cy="1497431"/>
            <a:chOff x="2099147" y="5149144"/>
            <a:chExt cx="1882922" cy="1408647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33" name="Rounded Rectangle 209"/>
            <p:cNvSpPr/>
            <p:nvPr/>
          </p:nvSpPr>
          <p:spPr>
            <a:xfrm>
              <a:off x="2117996" y="5186054"/>
              <a:ext cx="1862303" cy="1371737"/>
            </a:xfrm>
            <a:prstGeom prst="roundRect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000" dirty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434" name="TextBox 433"/>
            <p:cNvSpPr txBox="1"/>
            <p:nvPr/>
          </p:nvSpPr>
          <p:spPr>
            <a:xfrm>
              <a:off x="2099147" y="5373096"/>
              <a:ext cx="1882922" cy="1100207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000" b="1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ทำอะไร....</a:t>
              </a:r>
              <a:r>
                <a:rPr lang="th-TH" sz="1000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 </a:t>
              </a:r>
            </a:p>
            <a:p>
              <a:r>
                <a:rPr lang="th-TH" sz="1000" dirty="0" smtClean="0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ขายผลผลิต </a:t>
              </a:r>
              <a:r>
                <a:rPr lang="th-TH" sz="1000" dirty="0" err="1" smtClean="0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กข</a:t>
              </a:r>
              <a:r>
                <a:rPr lang="th-TH" sz="1000" dirty="0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41 </a:t>
              </a:r>
              <a:r>
                <a:rPr lang="th-TH" sz="1000" dirty="0" err="1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กข</a:t>
              </a:r>
              <a:r>
                <a:rPr lang="th-TH" sz="1000" dirty="0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47 </a:t>
              </a:r>
              <a:r>
                <a:rPr lang="th-TH" sz="1000" dirty="0" smtClean="0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และ </a:t>
              </a:r>
              <a:r>
                <a:rPr lang="th-TH" sz="1000" dirty="0" err="1" smtClean="0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กข</a:t>
              </a:r>
              <a:r>
                <a:rPr lang="th-TH" sz="1000" dirty="0" smtClean="0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49</a:t>
              </a:r>
            </a:p>
            <a:p>
              <a:r>
                <a:rPr lang="th-TH" sz="1000" dirty="0" smtClean="0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ความชื้น</a:t>
              </a:r>
              <a:r>
                <a:rPr lang="th-TH" sz="1000" dirty="0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ไม่เกิน 25 </a:t>
              </a:r>
              <a:r>
                <a:rPr lang="en-US" sz="1000" dirty="0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% </a:t>
              </a:r>
              <a:r>
                <a:rPr lang="th-TH" sz="1000" dirty="0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ปริมาณ </a:t>
              </a:r>
              <a:r>
                <a:rPr lang="th-TH" sz="1000" dirty="0" smtClean="0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971.55 ตัน</a:t>
              </a:r>
            </a:p>
            <a:p>
              <a:r>
                <a:rPr lang="th-TH" sz="1000" b="1" dirty="0" smtClean="0">
                  <a:latin typeface="TH Niramit AS" pitchFamily="2" charset="-34"/>
                  <a:cs typeface="TH Niramit AS" pitchFamily="2" charset="-34"/>
                </a:rPr>
                <a:t>ได้</a:t>
              </a:r>
              <a:r>
                <a:rPr lang="th-TH" sz="1000" b="1" dirty="0">
                  <a:latin typeface="TH Niramit AS" pitchFamily="2" charset="-34"/>
                  <a:cs typeface="TH Niramit AS" pitchFamily="2" charset="-34"/>
                </a:rPr>
                <a:t>อะไร....</a:t>
              </a:r>
            </a:p>
            <a:p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1. มีตลาดแน่นอน</a:t>
              </a:r>
            </a:p>
            <a:p>
              <a:r>
                <a:rPr lang="th-TH" sz="1000" dirty="0">
                  <a:latin typeface="TH Niramit AS" pitchFamily="2" charset="-34"/>
                  <a:cs typeface="TH Niramit AS" pitchFamily="2" charset="-34"/>
                </a:rPr>
                <a:t>2. </a:t>
              </a:r>
              <a:r>
                <a:rPr lang="th-TH" sz="1000" dirty="0">
                  <a:solidFill>
                    <a:prstClr val="black"/>
                  </a:solidFill>
                  <a:latin typeface="TH Niramit AS" pitchFamily="2" charset="-34"/>
                  <a:cs typeface="TH Niramit AS" pitchFamily="2" charset="-34"/>
                </a:rPr>
                <a:t>ราคาสูงกว่าตลาดทั่วไป ณ เวลาซื้อขาย จำนวน 200-500 บาท/ตัน </a:t>
              </a:r>
              <a:endParaRPr lang="th-TH" sz="1000" dirty="0" smtClean="0">
                <a:solidFill>
                  <a:schemeClr val="tx1"/>
                </a:solidFill>
                <a:latin typeface="TH Niramit AS" pitchFamily="2" charset="-34"/>
                <a:cs typeface="TH Niramit AS" pitchFamily="2" charset="-34"/>
              </a:endParaRPr>
            </a:p>
          </p:txBody>
        </p:sp>
        <p:sp>
          <p:nvSpPr>
            <p:cNvPr id="435" name="Rectangle 211"/>
            <p:cNvSpPr/>
            <p:nvPr/>
          </p:nvSpPr>
          <p:spPr>
            <a:xfrm>
              <a:off x="2200875" y="5149144"/>
              <a:ext cx="1605254" cy="26057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1200" b="1" dirty="0">
                  <a:solidFill>
                    <a:schemeClr val="tx1"/>
                  </a:solidFill>
                  <a:latin typeface="TH Niramit AS" pitchFamily="2" charset="-34"/>
                  <a:cs typeface="TH Niramit AS" pitchFamily="2" charset="-34"/>
                </a:rPr>
                <a:t>การตลาด</a:t>
              </a:r>
            </a:p>
          </p:txBody>
        </p:sp>
      </p:grpSp>
      <p:sp>
        <p:nvSpPr>
          <p:cNvPr id="195" name="Rounded Rectangle 220"/>
          <p:cNvSpPr/>
          <p:nvPr/>
        </p:nvSpPr>
        <p:spPr>
          <a:xfrm>
            <a:off x="7658910" y="2079492"/>
            <a:ext cx="1268413" cy="185189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900" dirty="0">
              <a:solidFill>
                <a:prstClr val="white"/>
              </a:solidFill>
              <a:latin typeface="TH Niramit AS" pitchFamily="2" charset="-34"/>
              <a:cs typeface="TH Niramit AS" pitchFamily="2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900" dirty="0">
              <a:solidFill>
                <a:prstClr val="white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96" name="Rectangle 221"/>
          <p:cNvSpPr>
            <a:spLocks noChangeArrowheads="1"/>
          </p:cNvSpPr>
          <p:nvPr/>
        </p:nvSpPr>
        <p:spPr bwMode="auto">
          <a:xfrm>
            <a:off x="7659990" y="2079492"/>
            <a:ext cx="131971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th-TH" sz="1600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16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การตลาด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200" dirty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รับ</a:t>
            </a:r>
            <a:r>
              <a:rPr lang="th-TH" sz="1200" dirty="0" smtClean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ซื้อ </a:t>
            </a:r>
            <a:r>
              <a:rPr lang="th-TH" sz="1200" dirty="0" err="1" smtClean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กข</a:t>
            </a:r>
            <a:r>
              <a:rPr lang="th-TH" sz="1200" dirty="0" smtClean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41 </a:t>
            </a:r>
            <a:r>
              <a:rPr lang="th-TH" sz="1200" dirty="0" err="1" smtClean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กข</a:t>
            </a:r>
            <a:r>
              <a:rPr lang="th-TH" sz="1200" dirty="0" smtClean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47 </a:t>
            </a:r>
            <a:r>
              <a:rPr lang="th-TH" sz="1200" dirty="0" err="1" smtClean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กข</a:t>
            </a:r>
            <a:r>
              <a:rPr lang="th-TH" sz="1200" dirty="0" smtClean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49 ความชื้น</a:t>
            </a:r>
            <a:r>
              <a:rPr lang="th-TH" sz="1200" dirty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ไม่เกิน 25 </a:t>
            </a:r>
            <a:r>
              <a:rPr lang="en-US" sz="1200" dirty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% </a:t>
            </a:r>
            <a:r>
              <a:rPr lang="th-TH" sz="1200" dirty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ปริมาณ </a:t>
            </a:r>
            <a:r>
              <a:rPr lang="th-TH" sz="1200" dirty="0" smtClean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971.55 </a:t>
            </a:r>
            <a:r>
              <a:rPr lang="th-TH" sz="1200" dirty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ตัน ในราคาสูงกว่าตลาดทั่วไป </a:t>
            </a:r>
            <a:r>
              <a:rPr lang="th-TH" sz="1200" dirty="0" smtClean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/>
            </a:r>
            <a:br>
              <a:rPr lang="th-TH" sz="1200" dirty="0" smtClean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sz="1200" dirty="0" smtClean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ณ </a:t>
            </a:r>
            <a:r>
              <a:rPr lang="th-TH" sz="1200" dirty="0">
                <a:solidFill>
                  <a:prstClr val="black"/>
                </a:solidFill>
                <a:latin typeface="TH Niramit AS" pitchFamily="2" charset="-34"/>
                <a:cs typeface="TH Niramit AS" pitchFamily="2" charset="-34"/>
              </a:rPr>
              <a:t>เวลาซื้อขาย จำนวน 200-500 บาท/ตัน กำหนดส่งมอบที่โรงสี</a:t>
            </a:r>
            <a:endParaRPr lang="th-TH" sz="1200" spc="-50" dirty="0">
              <a:solidFill>
                <a:prstClr val="black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099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0066"/>
        </a:solidFill>
        <a:ln>
          <a:solidFill>
            <a:schemeClr val="accent1">
              <a:shade val="50000"/>
            </a:schemeClr>
          </a:solidFill>
        </a:ln>
        <a:scene3d>
          <a:camera prst="orthographicFront">
            <a:rot lat="21301143" lon="21573786" rev="301140"/>
          </a:camera>
          <a:lightRig rig="threePt" dir="t"/>
        </a:scene3d>
      </a:spPr>
      <a:bodyPr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7592</TotalTime>
  <Words>739</Words>
  <Application>Microsoft Office PowerPoint</Application>
  <PresentationFormat>นำเสนอทางหน้าจอ (4:3)</PresentationFormat>
  <Paragraphs>151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แปลงใหญ่ทั่วไป (ข้าว) ตำบลลาดน้ำเค็ม อำเภอผักไห่ จังหวัดพระนครศรีอยุธยา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ข้อมูลศักยภาพการเกษตร</dc:title>
  <dc:creator>DELL</dc:creator>
  <cp:lastModifiedBy>USER</cp:lastModifiedBy>
  <cp:revision>626</cp:revision>
  <cp:lastPrinted>2017-02-03T06:46:07Z</cp:lastPrinted>
  <dcterms:created xsi:type="dcterms:W3CDTF">2015-06-28T04:35:07Z</dcterms:created>
  <dcterms:modified xsi:type="dcterms:W3CDTF">2017-02-03T06:47:10Z</dcterms:modified>
</cp:coreProperties>
</file>